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58" r:id="rId4"/>
    <p:sldId id="259" r:id="rId5"/>
    <p:sldId id="260" r:id="rId6"/>
    <p:sldId id="262" r:id="rId7"/>
    <p:sldId id="261" r:id="rId8"/>
    <p:sldId id="264" r:id="rId9"/>
    <p:sldId id="263" r:id="rId10"/>
    <p:sldId id="266" r:id="rId11"/>
    <p:sldId id="265" r:id="rId12"/>
    <p:sldId id="267" r:id="rId13"/>
    <p:sldId id="271" r:id="rId14"/>
    <p:sldId id="272" r:id="rId15"/>
    <p:sldId id="273" r:id="rId16"/>
    <p:sldId id="274" r:id="rId17"/>
    <p:sldId id="275" r:id="rId18"/>
    <p:sldId id="276" r:id="rId19"/>
    <p:sldId id="277" r:id="rId20"/>
    <p:sldId id="278" r:id="rId21"/>
    <p:sldId id="279" r:id="rId22"/>
    <p:sldId id="280" r:id="rId23"/>
    <p:sldId id="281" r:id="rId24"/>
    <p:sldId id="294"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55F9"/>
    <a:srgbClr val="DCA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243338955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31058937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740412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21731577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566742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341050778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18164822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341620226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88623352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D1F4B3-BD8E-46F6-B974-8979F1798BC3}"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42368998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D1F4B3-BD8E-46F6-B974-8979F1798BC3}" type="datetimeFigureOut">
              <a:rPr lang="en-IN" smtClean="0"/>
              <a:t>22-06-2023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410697374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D1F4B3-BD8E-46F6-B974-8979F1798BC3}" type="datetimeFigureOut">
              <a:rPr lang="en-IN" smtClean="0"/>
              <a:t>22-06-2023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23456474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7CD1F4B3-BD8E-46F6-B974-8979F1798BC3}" type="datetimeFigureOut">
              <a:rPr lang="en-IN" smtClean="0"/>
              <a:t>22-06-2023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123465846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D1F4B3-BD8E-46F6-B974-8979F1798BC3}" type="datetimeFigureOut">
              <a:rPr lang="en-IN" smtClean="0"/>
              <a:t>22-06-2023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41969416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D1F4B3-BD8E-46F6-B974-8979F1798BC3}" type="datetimeFigureOut">
              <a:rPr lang="en-IN" smtClean="0"/>
              <a:t>22-06-2023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A2B183-DED4-4BEA-AC51-D570D2D1502E}" type="slidenum">
              <a:rPr lang="en-IN" smtClean="0"/>
              <a:t>‹#›</a:t>
            </a:fld>
            <a:endParaRPr lang="en-IN"/>
          </a:p>
        </p:txBody>
      </p:sp>
    </p:spTree>
    <p:extLst>
      <p:ext uri="{BB962C8B-B14F-4D97-AF65-F5344CB8AC3E}">
        <p14:creationId xmlns:p14="http://schemas.microsoft.com/office/powerpoint/2010/main" val="90180106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A2B183-DED4-4BEA-AC51-D570D2D1502E}" type="slidenum">
              <a:rPr lang="en-IN" smtClean="0"/>
              <a:t>‹#›</a:t>
            </a:fld>
            <a:endParaRPr lang="en-IN"/>
          </a:p>
        </p:txBody>
      </p:sp>
      <p:sp>
        <p:nvSpPr>
          <p:cNvPr id="5" name="Date Placeholder 4"/>
          <p:cNvSpPr>
            <a:spLocks noGrp="1"/>
          </p:cNvSpPr>
          <p:nvPr>
            <p:ph type="dt" sz="half" idx="10"/>
          </p:nvPr>
        </p:nvSpPr>
        <p:spPr/>
        <p:txBody>
          <a:bodyPr/>
          <a:lstStyle/>
          <a:p>
            <a:fld id="{7CD1F4B3-BD8E-46F6-B974-8979F1798BC3}" type="datetimeFigureOut">
              <a:rPr lang="en-IN" smtClean="0"/>
              <a:t>22-06-2023</a:t>
            </a:fld>
            <a:endParaRPr lang="en-IN"/>
          </a:p>
        </p:txBody>
      </p:sp>
    </p:spTree>
    <p:extLst>
      <p:ext uri="{BB962C8B-B14F-4D97-AF65-F5344CB8AC3E}">
        <p14:creationId xmlns:p14="http://schemas.microsoft.com/office/powerpoint/2010/main" val="398096652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90">
          <a:fgClr>
            <a:schemeClr val="accent1">
              <a:lumMod val="60000"/>
              <a:lumOff val="40000"/>
            </a:schemeClr>
          </a:fgClr>
          <a:bgClr>
            <a:schemeClr val="bg1"/>
          </a:bgClr>
        </a:patt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D1F4B3-BD8E-46F6-B974-8979F1798BC3}" type="datetimeFigureOut">
              <a:rPr lang="en-IN" smtClean="0"/>
              <a:t>22-06-2023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AA2B183-DED4-4BEA-AC51-D570D2D1502E}" type="slidenum">
              <a:rPr lang="en-IN" smtClean="0"/>
              <a:t>‹#›</a:t>
            </a:fld>
            <a:endParaRPr lang="en-IN"/>
          </a:p>
        </p:txBody>
      </p:sp>
    </p:spTree>
    <p:extLst>
      <p:ext uri="{BB962C8B-B14F-4D97-AF65-F5344CB8AC3E}">
        <p14:creationId xmlns:p14="http://schemas.microsoft.com/office/powerpoint/2010/main" val="213318870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image" Target="../media/image27.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30.jpeg" /><Relationship Id="rId2" Type="http://schemas.openxmlformats.org/officeDocument/2006/relationships/image" Target="../media/image29.jpeg" /><Relationship Id="rId1" Type="http://schemas.openxmlformats.org/officeDocument/2006/relationships/slideLayout" Target="../slideLayouts/slideLayout2.xml" /><Relationship Id="rId5" Type="http://schemas.openxmlformats.org/officeDocument/2006/relationships/image" Target="../media/image32.jpeg" /><Relationship Id="rId4" Type="http://schemas.openxmlformats.org/officeDocument/2006/relationships/image" Target="../media/image31.jpeg" /></Relationships>
</file>

<file path=ppt/slides/_rels/slide35.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3903-E862-968B-6DDE-5C17D469E5C6}"/>
              </a:ext>
            </a:extLst>
          </p:cNvPr>
          <p:cNvSpPr>
            <a:spLocks noGrp="1"/>
          </p:cNvSpPr>
          <p:nvPr>
            <p:ph type="ctrTitle"/>
          </p:nvPr>
        </p:nvSpPr>
        <p:spPr>
          <a:xfrm>
            <a:off x="179670" y="2980791"/>
            <a:ext cx="7895304" cy="884846"/>
          </a:xfrm>
        </p:spPr>
        <p:txBody>
          <a:bodyPr/>
          <a:lstStyle/>
          <a:p>
            <a:r>
              <a:rPr lang="en-IN">
                <a:solidFill>
                  <a:schemeClr val="accent1">
                    <a:lumMod val="50000"/>
                  </a:schemeClr>
                </a:solidFill>
              </a:rPr>
              <a:t>VEHICLE RENTAL SYSTEM</a:t>
            </a:r>
          </a:p>
        </p:txBody>
      </p:sp>
      <p:sp>
        <p:nvSpPr>
          <p:cNvPr id="3" name="Subtitle 2">
            <a:extLst>
              <a:ext uri="{FF2B5EF4-FFF2-40B4-BE49-F238E27FC236}">
                <a16:creationId xmlns:a16="http://schemas.microsoft.com/office/drawing/2014/main" id="{433F6A82-0A00-672F-2BF8-FBB78A420D23}"/>
              </a:ext>
            </a:extLst>
          </p:cNvPr>
          <p:cNvSpPr>
            <a:spLocks noGrp="1"/>
          </p:cNvSpPr>
          <p:nvPr>
            <p:ph type="subTitle" idx="1"/>
          </p:nvPr>
        </p:nvSpPr>
        <p:spPr>
          <a:xfrm>
            <a:off x="483028" y="3779373"/>
            <a:ext cx="2750300" cy="589993"/>
          </a:xfrm>
        </p:spPr>
        <p:txBody>
          <a:bodyPr/>
          <a:lstStyle/>
          <a:p>
            <a:pPr algn="l"/>
            <a:r>
              <a:rPr lang="en-IN"/>
              <a:t>Project Group ID-27</a:t>
            </a:r>
          </a:p>
        </p:txBody>
      </p:sp>
      <p:pic>
        <p:nvPicPr>
          <p:cNvPr id="5" name="Picture 4">
            <a:extLst>
              <a:ext uri="{FF2B5EF4-FFF2-40B4-BE49-F238E27FC236}">
                <a16:creationId xmlns:a16="http://schemas.microsoft.com/office/drawing/2014/main" id="{4FB27BF3-BC6A-80A3-D65B-D3C9E2D37E38}"/>
              </a:ext>
            </a:extLst>
          </p:cNvPr>
          <p:cNvPicPr>
            <a:picLocks noChangeAspect="1"/>
          </p:cNvPicPr>
          <p:nvPr/>
        </p:nvPicPr>
        <p:blipFill rotWithShape="1">
          <a:blip r:embed="rId2">
            <a:extLst>
              <a:ext uri="{28A0092B-C50C-407E-A947-70E740481C1C}">
                <a14:useLocalDpi xmlns:a14="http://schemas.microsoft.com/office/drawing/2010/main" val="0"/>
              </a:ext>
            </a:extLst>
          </a:blip>
          <a:srcRect t="3871" b="2007"/>
          <a:stretch/>
        </p:blipFill>
        <p:spPr>
          <a:xfrm>
            <a:off x="8389649" y="132736"/>
            <a:ext cx="3086100" cy="64548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44626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DFCDFDF-DDFE-01E3-51CE-6E8E2F3E98A0}"/>
              </a:ext>
              <a:ext uri="{C183D7F6-B498-43B3-948B-1728B52AA6E4}">
                <adec:decorative xmlns:adec="http://schemas.microsoft.com/office/drawing/2017/decorative" val="1"/>
              </a:ext>
            </a:extLst>
          </p:cNvPr>
          <p:cNvSpPr/>
          <p:nvPr/>
        </p:nvSpPr>
        <p:spPr>
          <a:xfrm rot="10800000">
            <a:off x="0" y="0"/>
            <a:ext cx="5348748" cy="6858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75000"/>
            </a:schemeClr>
          </a:solidFill>
          <a:ln w="38100" cap="flat" cmpd="sng" algn="ctr">
            <a:solidFill>
              <a:schemeClr val="accent2">
                <a:lumMod val="60000"/>
                <a:lumOff val="40000"/>
              </a:schemeClr>
            </a:solidFill>
            <a:prstDash val="solid"/>
            <a:miter lim="800000"/>
          </a:ln>
          <a:effectLst/>
          <a:scene3d>
            <a:camera prst="orthographicFront"/>
            <a:lightRig rig="threePt" dir="t"/>
          </a:scene3d>
          <a:sp3d extrusionH="76200">
            <a:extrusionClr>
              <a:schemeClr val="bg2">
                <a:lumMod val="10000"/>
              </a:schemeClr>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5" name="Freeform: Shape 4">
            <a:extLst>
              <a:ext uri="{FF2B5EF4-FFF2-40B4-BE49-F238E27FC236}">
                <a16:creationId xmlns:a16="http://schemas.microsoft.com/office/drawing/2014/main" id="{009D2D57-A550-3059-7D88-FE68C131140D}"/>
              </a:ext>
              <a:ext uri="{C183D7F6-B498-43B3-948B-1728B52AA6E4}">
                <adec:decorative xmlns:adec="http://schemas.microsoft.com/office/drawing/2017/decorative" val="1"/>
              </a:ext>
            </a:extLst>
          </p:cNvPr>
          <p:cNvSpPr/>
          <p:nvPr/>
        </p:nvSpPr>
        <p:spPr>
          <a:xfrm>
            <a:off x="3676391" y="4823748"/>
            <a:ext cx="1828058" cy="19850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Freeform: Shape 5">
            <a:extLst>
              <a:ext uri="{FF2B5EF4-FFF2-40B4-BE49-F238E27FC236}">
                <a16:creationId xmlns:a16="http://schemas.microsoft.com/office/drawing/2014/main" id="{8760BCC4-03DA-4F93-3A94-7D5EBD9310B2}"/>
              </a:ext>
              <a:ext uri="{C183D7F6-B498-43B3-948B-1728B52AA6E4}">
                <adec:decorative xmlns:adec="http://schemas.microsoft.com/office/drawing/2017/decorative" val="1"/>
              </a:ext>
            </a:extLst>
          </p:cNvPr>
          <p:cNvSpPr/>
          <p:nvPr/>
        </p:nvSpPr>
        <p:spPr>
          <a:xfrm>
            <a:off x="0" y="0"/>
            <a:ext cx="1828058" cy="19850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7" name="TextBox 6">
            <a:extLst>
              <a:ext uri="{FF2B5EF4-FFF2-40B4-BE49-F238E27FC236}">
                <a16:creationId xmlns:a16="http://schemas.microsoft.com/office/drawing/2014/main" id="{80C3BE47-DDEF-C6CF-FA96-94E837975BD0}"/>
              </a:ext>
            </a:extLst>
          </p:cNvPr>
          <p:cNvSpPr txBox="1"/>
          <p:nvPr/>
        </p:nvSpPr>
        <p:spPr>
          <a:xfrm>
            <a:off x="4336027" y="49194"/>
            <a:ext cx="7561006" cy="1038746"/>
          </a:xfrm>
          <a:prstGeom prst="rect">
            <a:avLst/>
          </a:prstGeom>
          <a:noFill/>
        </p:spPr>
        <p:txBody>
          <a:bodyPr wrap="square" rtlCol="0">
            <a:spAutoFit/>
          </a:bodyPr>
          <a:lstStyle/>
          <a:p>
            <a:pPr algn="ctr"/>
            <a:r>
              <a:rPr lang="en-IN" sz="3200">
                <a:solidFill>
                  <a:schemeClr val="accent2">
                    <a:lumMod val="50000"/>
                  </a:schemeClr>
                </a:solidFill>
                <a:latin typeface="Abadi" panose="020B0604020104020204" pitchFamily="34" charset="0"/>
              </a:rPr>
              <a:t>SCOPE</a:t>
            </a:r>
          </a:p>
          <a:p>
            <a:pPr algn="ctr"/>
            <a:r>
              <a:rPr lang="en-IN" sz="3200">
                <a:solidFill>
                  <a:schemeClr val="accent2">
                    <a:lumMod val="50000"/>
                  </a:schemeClr>
                </a:solidFill>
                <a:latin typeface="Abadi" panose="020B0604020104020204" pitchFamily="34" charset="0"/>
              </a:rPr>
              <a:t>(Scope list of modules and their functions)</a:t>
            </a:r>
          </a:p>
          <a:p>
            <a:endParaRPr lang="en-IN"/>
          </a:p>
        </p:txBody>
      </p:sp>
      <p:sp>
        <p:nvSpPr>
          <p:cNvPr id="8" name="TextBox 7">
            <a:extLst>
              <a:ext uri="{FF2B5EF4-FFF2-40B4-BE49-F238E27FC236}">
                <a16:creationId xmlns:a16="http://schemas.microsoft.com/office/drawing/2014/main" id="{B2511A0A-D9FB-524C-8D16-96F8BDFCC56E}"/>
              </a:ext>
            </a:extLst>
          </p:cNvPr>
          <p:cNvSpPr txBox="1"/>
          <p:nvPr/>
        </p:nvSpPr>
        <p:spPr>
          <a:xfrm>
            <a:off x="5633884" y="1049468"/>
            <a:ext cx="5978013"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REPORT</a:t>
            </a:r>
          </a:p>
        </p:txBody>
      </p:sp>
      <p:sp>
        <p:nvSpPr>
          <p:cNvPr id="9" name="TextBox 8">
            <a:extLst>
              <a:ext uri="{FF2B5EF4-FFF2-40B4-BE49-F238E27FC236}">
                <a16:creationId xmlns:a16="http://schemas.microsoft.com/office/drawing/2014/main" id="{6BBF6CC9-4666-C277-7894-42B6399B85F3}"/>
              </a:ext>
            </a:extLst>
          </p:cNvPr>
          <p:cNvSpPr txBox="1"/>
          <p:nvPr/>
        </p:nvSpPr>
        <p:spPr>
          <a:xfrm>
            <a:off x="6004357" y="2153265"/>
            <a:ext cx="5981258" cy="4093428"/>
          </a:xfrm>
          <a:prstGeom prst="rect">
            <a:avLst/>
          </a:prstGeom>
          <a:noFill/>
        </p:spPr>
        <p:txBody>
          <a:bodyPr wrap="square" lIns="91440" tIns="45720" rIns="91440" bIns="45720" rtlCol="0" anchor="t">
            <a:spAutoFit/>
          </a:bodyPr>
          <a:lstStyle/>
          <a:p>
            <a:pPr marL="342900" indent="-342900">
              <a:buFont typeface="Wingdings" panose="05000000000000000000" pitchFamily="2" charset="2"/>
              <a:buChar char="Ø"/>
            </a:pPr>
            <a:r>
              <a:rPr lang="en-US" sz="2000"/>
              <a:t>Reports are used to notify the user if any problematic activity found like Mismatch documents, Wrong information or anything else.</a:t>
            </a:r>
          </a:p>
          <a:p>
            <a:pPr marL="342900" indent="-342900">
              <a:buFont typeface="Wingdings" panose="05000000000000000000" pitchFamily="2" charset="2"/>
              <a:buChar char="Ø"/>
            </a:pPr>
            <a:r>
              <a:rPr lang="en-US" sz="2000"/>
              <a:t>The report here is used to protect our application environment.</a:t>
            </a:r>
            <a:endParaRPr lang="en-US">
              <a:ea typeface="+mn-lt"/>
              <a:cs typeface="+mn-lt"/>
            </a:endParaRPr>
          </a:p>
          <a:p>
            <a:pPr marL="342900" indent="-342900">
              <a:buFont typeface="Wingdings" panose="05000000000000000000" pitchFamily="2" charset="2"/>
              <a:buChar char="Ø"/>
            </a:pPr>
            <a:r>
              <a:rPr lang="en-US" sz="2000">
                <a:ea typeface="+mn-lt"/>
                <a:cs typeface="+mn-lt"/>
              </a:rPr>
              <a:t>If 5 reports are reported to any vehicle or driver then that vehicle or driver will be discontinue from the application.</a:t>
            </a:r>
            <a:endParaRPr lang="en-US">
              <a:ea typeface="+mn-lt"/>
              <a:cs typeface="+mn-lt"/>
            </a:endParaRPr>
          </a:p>
          <a:p>
            <a:pPr marL="342900" indent="-342900">
              <a:buFont typeface="Wingdings" panose="05000000000000000000" pitchFamily="2" charset="2"/>
              <a:buChar char="Ø"/>
            </a:pPr>
            <a:r>
              <a:rPr lang="en-US" sz="2000">
                <a:ea typeface="+mn-lt"/>
                <a:cs typeface="+mn-lt"/>
              </a:rPr>
              <a:t>If 10 reports are reported to same vehicle or driver then that owner of vehicle or driver will be permanent blocked from the application.</a:t>
            </a:r>
            <a:endParaRPr lang="en-US"/>
          </a:p>
          <a:p>
            <a:endParaRPr lang="en-IN" sz="2000"/>
          </a:p>
        </p:txBody>
      </p:sp>
      <p:pic>
        <p:nvPicPr>
          <p:cNvPr id="2" name="Picture 1">
            <a:extLst>
              <a:ext uri="{FF2B5EF4-FFF2-40B4-BE49-F238E27FC236}">
                <a16:creationId xmlns:a16="http://schemas.microsoft.com/office/drawing/2014/main" id="{562E6B3D-3989-D54D-ADB5-9542E0A7B507}"/>
              </a:ext>
            </a:extLst>
          </p:cNvPr>
          <p:cNvPicPr>
            <a:picLocks noChangeAspect="1"/>
          </p:cNvPicPr>
          <p:nvPr/>
        </p:nvPicPr>
        <p:blipFill rotWithShape="1">
          <a:blip r:embed="rId2"/>
          <a:srcRect t="4290" b="2383"/>
          <a:stretch/>
        </p:blipFill>
        <p:spPr>
          <a:xfrm>
            <a:off x="1438309" y="754796"/>
            <a:ext cx="2440518" cy="50614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423548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91CB88-C820-322C-9AFB-424A68C1CD61}"/>
              </a:ext>
            </a:extLst>
          </p:cNvPr>
          <p:cNvSpPr txBox="1"/>
          <p:nvPr/>
        </p:nvSpPr>
        <p:spPr>
          <a:xfrm>
            <a:off x="-439838" y="104172"/>
            <a:ext cx="8345347" cy="830997"/>
          </a:xfrm>
          <a:prstGeom prst="rect">
            <a:avLst/>
          </a:prstGeom>
          <a:noFill/>
        </p:spPr>
        <p:txBody>
          <a:bodyPr wrap="square" rtlCol="0">
            <a:spAutoFit/>
          </a:bodyPr>
          <a:lstStyle/>
          <a:p>
            <a:pPr algn="ctr"/>
            <a:r>
              <a:rPr lang="en-IN" sz="3200">
                <a:solidFill>
                  <a:schemeClr val="accent2">
                    <a:lumMod val="50000"/>
                  </a:schemeClr>
                </a:solidFill>
                <a:latin typeface="Abadi" panose="020B0604020104020204" pitchFamily="34" charset="0"/>
              </a:rPr>
              <a:t>SCOPE</a:t>
            </a:r>
          </a:p>
          <a:p>
            <a:pPr algn="ctr"/>
            <a:r>
              <a:rPr lang="en-IN" sz="3200">
                <a:solidFill>
                  <a:schemeClr val="accent2">
                    <a:lumMod val="50000"/>
                  </a:schemeClr>
                </a:solidFill>
                <a:latin typeface="Abadi" panose="020B0604020104020204" pitchFamily="34" charset="0"/>
              </a:rPr>
              <a:t>(Scope list of modules and their functions)</a:t>
            </a:r>
          </a:p>
        </p:txBody>
      </p:sp>
      <p:sp>
        <p:nvSpPr>
          <p:cNvPr id="5" name="Freeform: Shape 4">
            <a:extLst>
              <a:ext uri="{FF2B5EF4-FFF2-40B4-BE49-F238E27FC236}">
                <a16:creationId xmlns:a16="http://schemas.microsoft.com/office/drawing/2014/main" id="{378D7ECC-EED1-FF68-6DF9-E305996181EE}"/>
              </a:ext>
              <a:ext uri="{C183D7F6-B498-43B3-948B-1728B52AA6E4}">
                <adec:decorative xmlns:adec="http://schemas.microsoft.com/office/drawing/2017/decorative" val="1"/>
              </a:ext>
            </a:extLst>
          </p:cNvPr>
          <p:cNvSpPr/>
          <p:nvPr/>
        </p:nvSpPr>
        <p:spPr>
          <a:xfrm>
            <a:off x="6843252" y="0"/>
            <a:ext cx="5348748" cy="6858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75000"/>
            </a:schemeClr>
          </a:solidFill>
          <a:ln w="38100" cap="flat" cmpd="sng" algn="ctr">
            <a:solidFill>
              <a:schemeClr val="accent2">
                <a:lumMod val="60000"/>
                <a:lumOff val="40000"/>
              </a:schemeClr>
            </a:solidFill>
            <a:prstDash val="solid"/>
            <a:miter lim="800000"/>
          </a:ln>
          <a:effectLst/>
          <a:scene3d>
            <a:camera prst="orthographicFront"/>
            <a:lightRig rig="threePt" dir="t"/>
          </a:scene3d>
          <a:sp3d extrusionH="76200">
            <a:extrusionClr>
              <a:schemeClr val="bg2">
                <a:lumMod val="10000"/>
              </a:schemeClr>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Freeform: Shape 5">
            <a:extLst>
              <a:ext uri="{FF2B5EF4-FFF2-40B4-BE49-F238E27FC236}">
                <a16:creationId xmlns:a16="http://schemas.microsoft.com/office/drawing/2014/main" id="{4B611BDF-41AD-39DF-48AC-E005C83C48FF}"/>
              </a:ext>
              <a:ext uri="{C183D7F6-B498-43B3-948B-1728B52AA6E4}">
                <adec:decorative xmlns:adec="http://schemas.microsoft.com/office/drawing/2017/decorative" val="1"/>
              </a:ext>
            </a:extLst>
          </p:cNvPr>
          <p:cNvSpPr/>
          <p:nvPr/>
        </p:nvSpPr>
        <p:spPr>
          <a:xfrm>
            <a:off x="10370916" y="0"/>
            <a:ext cx="1821084" cy="196769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7" name="Freeform: Shape 6">
            <a:extLst>
              <a:ext uri="{FF2B5EF4-FFF2-40B4-BE49-F238E27FC236}">
                <a16:creationId xmlns:a16="http://schemas.microsoft.com/office/drawing/2014/main" id="{438FC8C5-D763-E266-F477-8D48DCA85936}"/>
              </a:ext>
              <a:ext uri="{C183D7F6-B498-43B3-948B-1728B52AA6E4}">
                <adec:decorative xmlns:adec="http://schemas.microsoft.com/office/drawing/2017/decorative" val="1"/>
              </a:ext>
            </a:extLst>
          </p:cNvPr>
          <p:cNvSpPr/>
          <p:nvPr/>
        </p:nvSpPr>
        <p:spPr>
          <a:xfrm>
            <a:off x="6968947" y="4872942"/>
            <a:ext cx="1804189" cy="19850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 name="TextBox 1">
            <a:extLst>
              <a:ext uri="{FF2B5EF4-FFF2-40B4-BE49-F238E27FC236}">
                <a16:creationId xmlns:a16="http://schemas.microsoft.com/office/drawing/2014/main" id="{89934852-A020-C63C-6872-3AC9ADAA3254}"/>
              </a:ext>
            </a:extLst>
          </p:cNvPr>
          <p:cNvSpPr txBox="1"/>
          <p:nvPr/>
        </p:nvSpPr>
        <p:spPr>
          <a:xfrm>
            <a:off x="1769806" y="1181390"/>
            <a:ext cx="4326194" cy="553998"/>
          </a:xfrm>
          <a:prstGeom prst="rect">
            <a:avLst/>
          </a:prstGeom>
          <a:noFill/>
        </p:spPr>
        <p:txBody>
          <a:bodyPr wrap="square" rtlCol="0">
            <a:spAutoFit/>
          </a:bodyPr>
          <a:lstStyle/>
          <a:p>
            <a:r>
              <a:rPr lang="en-IN" sz="4000">
                <a:solidFill>
                  <a:schemeClr val="accent2">
                    <a:lumMod val="50000"/>
                  </a:schemeClr>
                </a:solidFill>
                <a:latin typeface="Abadi" panose="020B0604020104020204" pitchFamily="34" charset="0"/>
              </a:rPr>
              <a:t>Applying as Driver</a:t>
            </a:r>
          </a:p>
        </p:txBody>
      </p:sp>
      <p:sp>
        <p:nvSpPr>
          <p:cNvPr id="3" name="TextBox 2">
            <a:extLst>
              <a:ext uri="{FF2B5EF4-FFF2-40B4-BE49-F238E27FC236}">
                <a16:creationId xmlns:a16="http://schemas.microsoft.com/office/drawing/2014/main" id="{4CF47535-2BD5-DE14-6FE1-3B3FCB9C5AE0}"/>
              </a:ext>
            </a:extLst>
          </p:cNvPr>
          <p:cNvSpPr txBox="1"/>
          <p:nvPr/>
        </p:nvSpPr>
        <p:spPr>
          <a:xfrm>
            <a:off x="245806" y="2251587"/>
            <a:ext cx="6191179" cy="2554545"/>
          </a:xfrm>
          <a:prstGeom prst="rect">
            <a:avLst/>
          </a:prstGeom>
          <a:noFill/>
        </p:spPr>
        <p:txBody>
          <a:bodyPr wrap="square" lIns="91440" tIns="45720" rIns="91440" bIns="45720" rtlCol="0" anchor="t">
            <a:spAutoFit/>
          </a:bodyPr>
          <a:lstStyle/>
          <a:p>
            <a:pPr marL="342900" indent="-342900">
              <a:buFont typeface="Wingdings" panose="05000000000000000000" pitchFamily="2" charset="2"/>
              <a:buChar char="Ø"/>
            </a:pPr>
            <a:r>
              <a:rPr lang="en-US" sz="2000"/>
              <a:t>User can also apply as a driver after registration.</a:t>
            </a:r>
          </a:p>
          <a:p>
            <a:endParaRPr lang="en-US" sz="2000"/>
          </a:p>
          <a:p>
            <a:pPr marL="342900" indent="-342900">
              <a:buFont typeface="Wingdings" panose="05000000000000000000" pitchFamily="2" charset="2"/>
              <a:buChar char="Ø"/>
            </a:pPr>
            <a:r>
              <a:rPr lang="en-US" sz="2000"/>
              <a:t>User has to give information to prove his driving skills. </a:t>
            </a:r>
          </a:p>
          <a:p>
            <a:endParaRPr lang="en-US" sz="2000"/>
          </a:p>
          <a:p>
            <a:pPr marL="342900" indent="-342900">
              <a:buFont typeface="Wingdings" panose="05000000000000000000" pitchFamily="2" charset="2"/>
              <a:buChar char="Ø"/>
            </a:pPr>
            <a:r>
              <a:rPr lang="en-US" sz="2000"/>
              <a:t>Driver will also get the notification if anyone will book driver for a vehicle.</a:t>
            </a:r>
            <a:endParaRPr lang="en-IN" sz="2000">
              <a:latin typeface="Posterama Text Black (Headings)"/>
              <a:ea typeface="Calibri" panose="020F0502020204030204" pitchFamily="34" charset="0"/>
              <a:cs typeface="Times New Roman" panose="02020603050405020304" pitchFamily="18" charset="0"/>
            </a:endParaRPr>
          </a:p>
          <a:p>
            <a:endParaRPr lang="en-IN" sz="2000"/>
          </a:p>
        </p:txBody>
      </p:sp>
      <p:pic>
        <p:nvPicPr>
          <p:cNvPr id="8" name="Picture 7">
            <a:extLst>
              <a:ext uri="{FF2B5EF4-FFF2-40B4-BE49-F238E27FC236}">
                <a16:creationId xmlns:a16="http://schemas.microsoft.com/office/drawing/2014/main" id="{84A5B2DF-5C38-A139-3C10-4C28CB12D2E8}"/>
              </a:ext>
            </a:extLst>
          </p:cNvPr>
          <p:cNvPicPr>
            <a:picLocks noChangeAspect="1"/>
          </p:cNvPicPr>
          <p:nvPr/>
        </p:nvPicPr>
        <p:blipFill rotWithShape="1">
          <a:blip r:embed="rId2"/>
          <a:srcRect t="4091" b="2083"/>
          <a:stretch/>
        </p:blipFill>
        <p:spPr>
          <a:xfrm>
            <a:off x="8341816" y="940187"/>
            <a:ext cx="2359794" cy="50690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7332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E9AE54-48D3-6263-03A7-EDE81A269DC2}"/>
              </a:ext>
              <a:ext uri="{C183D7F6-B498-43B3-948B-1728B52AA6E4}">
                <adec:decorative xmlns:adec="http://schemas.microsoft.com/office/drawing/2017/decorative" val="1"/>
              </a:ext>
            </a:extLst>
          </p:cNvPr>
          <p:cNvSpPr/>
          <p:nvPr/>
        </p:nvSpPr>
        <p:spPr>
          <a:xfrm rot="10800000">
            <a:off x="0" y="3959040"/>
            <a:ext cx="1433954" cy="194097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5" name="Freeform: Shape 4">
            <a:extLst>
              <a:ext uri="{FF2B5EF4-FFF2-40B4-BE49-F238E27FC236}">
                <a16:creationId xmlns:a16="http://schemas.microsoft.com/office/drawing/2014/main" id="{2443083B-D197-283B-AEFB-75A1B1056599}"/>
              </a:ext>
              <a:ext uri="{C183D7F6-B498-43B3-948B-1728B52AA6E4}">
                <adec:decorative xmlns:adec="http://schemas.microsoft.com/office/drawing/2017/decorative" val="1"/>
              </a:ext>
            </a:extLst>
          </p:cNvPr>
          <p:cNvSpPr/>
          <p:nvPr/>
        </p:nvSpPr>
        <p:spPr>
          <a:xfrm rot="17807472">
            <a:off x="229569" y="5111154"/>
            <a:ext cx="1540201" cy="17085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TextBox 5">
            <a:extLst>
              <a:ext uri="{FF2B5EF4-FFF2-40B4-BE49-F238E27FC236}">
                <a16:creationId xmlns:a16="http://schemas.microsoft.com/office/drawing/2014/main" id="{21CAE71D-DCED-7D62-7820-5606C0EFE252}"/>
              </a:ext>
            </a:extLst>
          </p:cNvPr>
          <p:cNvSpPr txBox="1"/>
          <p:nvPr/>
        </p:nvSpPr>
        <p:spPr>
          <a:xfrm>
            <a:off x="119360" y="208344"/>
            <a:ext cx="11699013" cy="830997"/>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SOFTWARE REQUIREMENT SPECIFICATION</a:t>
            </a:r>
          </a:p>
          <a:p>
            <a:pPr algn="ctr"/>
            <a:r>
              <a:rPr lang="en-IN" sz="2400">
                <a:solidFill>
                  <a:schemeClr val="accent2">
                    <a:lumMod val="50000"/>
                  </a:schemeClr>
                </a:solidFill>
                <a:latin typeface="Abadi" panose="020B0604020104020204" pitchFamily="34" charset="0"/>
              </a:rPr>
              <a:t>(Types of User)</a:t>
            </a:r>
          </a:p>
        </p:txBody>
      </p:sp>
      <p:sp>
        <p:nvSpPr>
          <p:cNvPr id="7" name="Freeform: Shape 6">
            <a:extLst>
              <a:ext uri="{FF2B5EF4-FFF2-40B4-BE49-F238E27FC236}">
                <a16:creationId xmlns:a16="http://schemas.microsoft.com/office/drawing/2014/main" id="{23188C36-C4AD-2262-59F4-F192E6221DE2}"/>
              </a:ext>
              <a:ext uri="{C183D7F6-B498-43B3-948B-1728B52AA6E4}">
                <adec:decorative xmlns:adec="http://schemas.microsoft.com/office/drawing/2017/decorative" val="1"/>
              </a:ext>
            </a:extLst>
          </p:cNvPr>
          <p:cNvSpPr/>
          <p:nvPr/>
        </p:nvSpPr>
        <p:spPr>
          <a:xfrm>
            <a:off x="10615690" y="11299"/>
            <a:ext cx="1456949" cy="193297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8" name="Freeform: Shape 7">
            <a:extLst>
              <a:ext uri="{FF2B5EF4-FFF2-40B4-BE49-F238E27FC236}">
                <a16:creationId xmlns:a16="http://schemas.microsoft.com/office/drawing/2014/main" id="{4FB9B868-8A10-6B81-BC45-F0578FF73544}"/>
              </a:ext>
              <a:ext uri="{C183D7F6-B498-43B3-948B-1728B52AA6E4}">
                <adec:decorative xmlns:adec="http://schemas.microsoft.com/office/drawing/2017/decorative" val="1"/>
              </a:ext>
            </a:extLst>
          </p:cNvPr>
          <p:cNvSpPr/>
          <p:nvPr/>
        </p:nvSpPr>
        <p:spPr>
          <a:xfrm>
            <a:off x="10266743" y="977785"/>
            <a:ext cx="1304548" cy="178057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pic>
        <p:nvPicPr>
          <p:cNvPr id="9" name="Picture 8">
            <a:extLst>
              <a:ext uri="{FF2B5EF4-FFF2-40B4-BE49-F238E27FC236}">
                <a16:creationId xmlns:a16="http://schemas.microsoft.com/office/drawing/2014/main" id="{1D0A9A89-5067-726F-5A22-6D6CEDC38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349" y="1518440"/>
            <a:ext cx="5820696" cy="43815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9541942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478E92-D5AA-5E48-1336-1F4483F04BAA}"/>
              </a:ext>
            </a:extLst>
          </p:cNvPr>
          <p:cNvSpPr txBox="1"/>
          <p:nvPr/>
        </p:nvSpPr>
        <p:spPr>
          <a:xfrm>
            <a:off x="2449005" y="129397"/>
            <a:ext cx="7028873" cy="553998"/>
          </a:xfrm>
          <a:prstGeom prst="rect">
            <a:avLst/>
          </a:prstGeom>
          <a:noFill/>
        </p:spPr>
        <p:txBody>
          <a:bodyPr wrap="square" rtlCol="0">
            <a:spAutoFit/>
          </a:bodyPr>
          <a:lstStyle/>
          <a:p>
            <a:pPr algn="ctr"/>
            <a:r>
              <a:rPr lang="en-IN" sz="4000">
                <a:solidFill>
                  <a:srgbClr val="002060"/>
                </a:solidFill>
                <a:latin typeface="Abadi" panose="020B0604020104020204" pitchFamily="34" charset="0"/>
              </a:rPr>
              <a:t>FUNCTIONAL REQUIREMENTS</a:t>
            </a:r>
          </a:p>
        </p:txBody>
      </p:sp>
      <p:sp>
        <p:nvSpPr>
          <p:cNvPr id="8" name="Text Placeholder 8">
            <a:extLst>
              <a:ext uri="{FF2B5EF4-FFF2-40B4-BE49-F238E27FC236}">
                <a16:creationId xmlns:a16="http://schemas.microsoft.com/office/drawing/2014/main" id="{276E6DF1-A027-660A-E50D-3EB971D1F016}"/>
              </a:ext>
            </a:extLst>
          </p:cNvPr>
          <p:cNvSpPr txBox="1">
            <a:spLocks/>
          </p:cNvSpPr>
          <p:nvPr/>
        </p:nvSpPr>
        <p:spPr>
          <a:xfrm>
            <a:off x="126645" y="930553"/>
            <a:ext cx="9652900" cy="5363322"/>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A new user should be able to register and an old user can log in. </a:t>
            </a:r>
            <a:endParaRPr lang="en-US" sz="2000"/>
          </a:p>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User can rent their vehicles or also apply as a driver. </a:t>
            </a:r>
          </a:p>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Visitor can book a vehicle as per their requirements for rent.</a:t>
            </a:r>
          </a:p>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The database will automatically be updated when a new vehicle is added for rent and the result of that will be reflected on the GUI also.</a:t>
            </a:r>
          </a:p>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Renter will get notified after their vehicle will book.</a:t>
            </a:r>
          </a:p>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When a visitor or renter will see or find a mismatch between the visitor’s details or vehicle’s details then they can report against them immediately from the application.</a:t>
            </a:r>
          </a:p>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When the visitor wants a driver for some vehicle so visitor can book the appropriate driver for that vehicle.</a:t>
            </a:r>
          </a:p>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Driver will also get the notification if anyone will book driver for a vehicle. </a:t>
            </a:r>
          </a:p>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The renter can cancel the booked vehicle through application and the visitor also notified by the application &amp; vice versa.</a:t>
            </a:r>
          </a:p>
          <a:p>
            <a:pPr algn="just">
              <a:spcBef>
                <a:spcPts val="500"/>
              </a:spcBef>
              <a:buClr>
                <a:schemeClr val="bg2">
                  <a:lumMod val="10000"/>
                </a:schemeClr>
              </a:buClr>
              <a:buFont typeface="Wingdings" panose="05000000000000000000" pitchFamily="2" charset="2"/>
              <a:buChar char="Ø"/>
            </a:pPr>
            <a:r>
              <a:rPr lang="en-US" sz="2000">
                <a:latin typeface="Posterama Text Black (Headings)"/>
              </a:rPr>
              <a:t>Driver has right to cancel booked driving schedule.</a:t>
            </a:r>
            <a:endParaRPr lang="en-IN" sz="2000">
              <a:solidFill>
                <a:schemeClr val="tx1"/>
              </a:solidFill>
              <a:latin typeface="Posterama Text Black (Headings)"/>
            </a:endParaRPr>
          </a:p>
        </p:txBody>
      </p:sp>
      <p:sp>
        <p:nvSpPr>
          <p:cNvPr id="9" name="Freeform: Shape 8">
            <a:extLst>
              <a:ext uri="{FF2B5EF4-FFF2-40B4-BE49-F238E27FC236}">
                <a16:creationId xmlns:a16="http://schemas.microsoft.com/office/drawing/2014/main" id="{B172519D-77FD-8A9E-625E-864842FDD01F}"/>
              </a:ext>
              <a:ext uri="{C183D7F6-B498-43B3-948B-1728B52AA6E4}">
                <adec:decorative xmlns:adec="http://schemas.microsoft.com/office/drawing/2017/decorative" val="1"/>
              </a:ext>
            </a:extLst>
          </p:cNvPr>
          <p:cNvSpPr/>
          <p:nvPr/>
        </p:nvSpPr>
        <p:spPr>
          <a:xfrm rot="16200000">
            <a:off x="10596388" y="-58767"/>
            <a:ext cx="1536845" cy="16543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0" name="Freeform: Shape 9">
            <a:extLst>
              <a:ext uri="{FF2B5EF4-FFF2-40B4-BE49-F238E27FC236}">
                <a16:creationId xmlns:a16="http://schemas.microsoft.com/office/drawing/2014/main" id="{2162347E-F108-740D-88FF-A4297B22744C}"/>
              </a:ext>
              <a:ext uri="{C183D7F6-B498-43B3-948B-1728B52AA6E4}">
                <adec:decorative xmlns:adec="http://schemas.microsoft.com/office/drawing/2017/decorative" val="1"/>
              </a:ext>
            </a:extLst>
          </p:cNvPr>
          <p:cNvSpPr/>
          <p:nvPr/>
        </p:nvSpPr>
        <p:spPr>
          <a:xfrm rot="5400000">
            <a:off x="9889992" y="401266"/>
            <a:ext cx="1439871" cy="1668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1" name="Freeform: Shape 10">
            <a:extLst>
              <a:ext uri="{FF2B5EF4-FFF2-40B4-BE49-F238E27FC236}">
                <a16:creationId xmlns:a16="http://schemas.microsoft.com/office/drawing/2014/main" id="{2A56B3F8-9623-F14C-87E4-27C311EBA73F}"/>
              </a:ext>
              <a:ext uri="{C183D7F6-B498-43B3-948B-1728B52AA6E4}">
                <adec:decorative xmlns:adec="http://schemas.microsoft.com/office/drawing/2017/decorative" val="1"/>
              </a:ext>
            </a:extLst>
          </p:cNvPr>
          <p:cNvSpPr/>
          <p:nvPr/>
        </p:nvSpPr>
        <p:spPr>
          <a:xfrm rot="16200000">
            <a:off x="10639004" y="5310649"/>
            <a:ext cx="1380567" cy="171553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2" name="Freeform: Shape 11">
            <a:extLst>
              <a:ext uri="{FF2B5EF4-FFF2-40B4-BE49-F238E27FC236}">
                <a16:creationId xmlns:a16="http://schemas.microsoft.com/office/drawing/2014/main" id="{0118F056-C7E5-E7DF-7C82-476B698239EE}"/>
              </a:ext>
              <a:ext uri="{C183D7F6-B498-43B3-948B-1728B52AA6E4}">
                <adec:decorative xmlns:adec="http://schemas.microsoft.com/office/drawing/2017/decorative" val="1"/>
              </a:ext>
            </a:extLst>
          </p:cNvPr>
          <p:cNvSpPr/>
          <p:nvPr/>
        </p:nvSpPr>
        <p:spPr>
          <a:xfrm rot="5400000">
            <a:off x="9909422" y="4999878"/>
            <a:ext cx="1387471" cy="164364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Tree>
    <p:extLst>
      <p:ext uri="{BB962C8B-B14F-4D97-AF65-F5344CB8AC3E}">
        <p14:creationId xmlns:p14="http://schemas.microsoft.com/office/powerpoint/2010/main" val="122217727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478E92-D5AA-5E48-1336-1F4483F04BAA}"/>
              </a:ext>
            </a:extLst>
          </p:cNvPr>
          <p:cNvSpPr txBox="1"/>
          <p:nvPr/>
        </p:nvSpPr>
        <p:spPr>
          <a:xfrm>
            <a:off x="925005" y="106702"/>
            <a:ext cx="8768533" cy="707886"/>
          </a:xfrm>
          <a:prstGeom prst="rect">
            <a:avLst/>
          </a:prstGeom>
          <a:noFill/>
        </p:spPr>
        <p:txBody>
          <a:bodyPr wrap="square" rtlCol="0">
            <a:spAutoFit/>
          </a:bodyPr>
          <a:lstStyle/>
          <a:p>
            <a:pPr algn="ctr"/>
            <a:r>
              <a:rPr lang="en-IN" sz="4000">
                <a:solidFill>
                  <a:srgbClr val="002060"/>
                </a:solidFill>
                <a:latin typeface="Abadi" panose="020B0604020104020204" pitchFamily="34" charset="0"/>
              </a:rPr>
              <a:t>NON-FUNCTIONAL REQUIREMENTS</a:t>
            </a:r>
          </a:p>
        </p:txBody>
      </p:sp>
      <p:sp>
        <p:nvSpPr>
          <p:cNvPr id="8" name="Text Placeholder 8">
            <a:extLst>
              <a:ext uri="{FF2B5EF4-FFF2-40B4-BE49-F238E27FC236}">
                <a16:creationId xmlns:a16="http://schemas.microsoft.com/office/drawing/2014/main" id="{276E6DF1-A027-660A-E50D-3EB971D1F016}"/>
              </a:ext>
            </a:extLst>
          </p:cNvPr>
          <p:cNvSpPr txBox="1">
            <a:spLocks/>
          </p:cNvSpPr>
          <p:nvPr/>
        </p:nvSpPr>
        <p:spPr>
          <a:xfrm>
            <a:off x="269669" y="759784"/>
            <a:ext cx="10063411" cy="6096567"/>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chemeClr val="bg2">
                  <a:lumMod val="10000"/>
                </a:schemeClr>
              </a:buClr>
              <a:buFont typeface="Wingdings" panose="05000000000000000000" pitchFamily="2" charset="2"/>
              <a:buChar char="v"/>
            </a:pPr>
            <a:r>
              <a:rPr lang="en-IN" sz="2400" b="1">
                <a:solidFill>
                  <a:schemeClr val="tx1"/>
                </a:solidFill>
                <a:latin typeface="Posterama Text Black (Headings)"/>
              </a:rPr>
              <a:t>Security :-</a:t>
            </a:r>
            <a:endParaRPr lang="en-IN" sz="2400">
              <a:solidFill>
                <a:schemeClr val="tx1"/>
              </a:solidFill>
              <a:latin typeface="Posterama Text Black (Headings)"/>
            </a:endParaRPr>
          </a:p>
          <a:p>
            <a:pPr>
              <a:buClr>
                <a:schemeClr val="bg2">
                  <a:lumMod val="10000"/>
                </a:schemeClr>
              </a:buClr>
              <a:buFont typeface="Wingdings" panose="05000000000000000000" pitchFamily="2" charset="2"/>
              <a:buChar char="Ø"/>
            </a:pPr>
            <a:r>
              <a:rPr lang="en-IN" sz="2400">
                <a:solidFill>
                  <a:schemeClr val="tx1"/>
                </a:solidFill>
                <a:latin typeface="Posterama Text Black (Headings)"/>
              </a:rPr>
              <a:t>The system provides a username and password to prevent the system from unauthorized access.</a:t>
            </a:r>
          </a:p>
          <a:p>
            <a:pPr>
              <a:buClr>
                <a:schemeClr val="bg2">
                  <a:lumMod val="10000"/>
                </a:schemeClr>
              </a:buClr>
              <a:buFont typeface="Wingdings" panose="05000000000000000000" pitchFamily="2" charset="2"/>
              <a:buChar char="v"/>
            </a:pPr>
            <a:r>
              <a:rPr lang="en-IN" sz="2400" b="1">
                <a:solidFill>
                  <a:schemeClr val="tx1"/>
                </a:solidFill>
                <a:latin typeface="Posterama Text Black (Headings)"/>
              </a:rPr>
              <a:t>Performance and Response</a:t>
            </a:r>
            <a:r>
              <a:rPr lang="en-IN" sz="2400">
                <a:solidFill>
                  <a:schemeClr val="tx1"/>
                </a:solidFill>
                <a:latin typeface="Posterama Text Black (Headings)"/>
              </a:rPr>
              <a:t> :-</a:t>
            </a:r>
          </a:p>
          <a:p>
            <a:pPr>
              <a:buClr>
                <a:srgbClr val="181818"/>
              </a:buClr>
              <a:buFont typeface="Wingdings" panose="05000000000000000000" pitchFamily="2" charset="2"/>
              <a:buChar char="Ø"/>
            </a:pPr>
            <a:r>
              <a:rPr lang="en-IN" sz="2400">
                <a:solidFill>
                  <a:schemeClr val="tx1"/>
                </a:solidFill>
                <a:latin typeface="Posterama Text Black (Headings)"/>
              </a:rPr>
              <a:t>Time The system should have a high-performance rate while executing user inputs.</a:t>
            </a:r>
          </a:p>
          <a:p>
            <a:pPr>
              <a:buClr>
                <a:schemeClr val="bg2">
                  <a:lumMod val="10000"/>
                </a:schemeClr>
              </a:buClr>
              <a:buFont typeface="Wingdings" charset="2"/>
              <a:buChar char="v"/>
            </a:pPr>
            <a:r>
              <a:rPr lang="en-IN" sz="2400" b="1">
                <a:solidFill>
                  <a:schemeClr val="tx1"/>
                </a:solidFill>
                <a:latin typeface="Posterama Text Black (Headings)"/>
              </a:rPr>
              <a:t>Availability</a:t>
            </a:r>
            <a:r>
              <a:rPr lang="en-IN" sz="2400">
                <a:solidFill>
                  <a:schemeClr val="tx1"/>
                </a:solidFill>
                <a:latin typeface="Posterama Text Black (Headings)"/>
              </a:rPr>
              <a:t> :-</a:t>
            </a:r>
          </a:p>
          <a:p>
            <a:pPr>
              <a:buClr>
                <a:schemeClr val="bg2">
                  <a:lumMod val="10000"/>
                </a:schemeClr>
              </a:buClr>
              <a:buFont typeface="Wingdings" panose="05000000000000000000" pitchFamily="2" charset="2"/>
              <a:buChar char="Ø"/>
            </a:pPr>
            <a:r>
              <a:rPr lang="en-IN" sz="2400">
                <a:solidFill>
                  <a:schemeClr val="tx1"/>
                </a:solidFill>
                <a:latin typeface="Posterama Text Black (Headings)"/>
              </a:rPr>
              <a:t>This system must be accessible at all times, 24 hours a day, seven days a week. In the event of a catastrophic system will not get any kind of failure.</a:t>
            </a:r>
          </a:p>
          <a:p>
            <a:pPr>
              <a:buClr>
                <a:schemeClr val="bg2">
                  <a:lumMod val="10000"/>
                </a:schemeClr>
              </a:buClr>
              <a:buFont typeface="Wingdings" charset="2"/>
              <a:buChar char="v"/>
            </a:pPr>
            <a:r>
              <a:rPr lang="en-IN" sz="2400" b="1">
                <a:solidFill>
                  <a:schemeClr val="tx1"/>
                </a:solidFill>
                <a:latin typeface="Posterama Text Black (Headings)"/>
              </a:rPr>
              <a:t>Ease of Use :-</a:t>
            </a:r>
          </a:p>
          <a:p>
            <a:pPr>
              <a:buClr>
                <a:schemeClr val="bg2">
                  <a:lumMod val="10000"/>
                </a:schemeClr>
              </a:buClr>
              <a:buFont typeface="Wingdings" panose="05000000000000000000" pitchFamily="2" charset="2"/>
              <a:buChar char="Ø"/>
            </a:pPr>
            <a:r>
              <a:rPr lang="en-IN" sz="2400">
                <a:solidFill>
                  <a:schemeClr val="tx1"/>
                </a:solidFill>
                <a:latin typeface="Posterama Text Black (Headings)"/>
              </a:rPr>
              <a:t>Given the customer level of understanding, a basic yet high -quality user interface should be created to make it simple to comprehend and need minimal training.</a:t>
            </a:r>
          </a:p>
          <a:p>
            <a:pPr marL="0" indent="0">
              <a:buNone/>
            </a:pPr>
            <a:endParaRPr lang="en-IN" sz="2400">
              <a:solidFill>
                <a:schemeClr val="tx1"/>
              </a:solidFill>
              <a:latin typeface="Posterama Text Black (Headings)"/>
            </a:endParaRPr>
          </a:p>
        </p:txBody>
      </p:sp>
      <p:sp>
        <p:nvSpPr>
          <p:cNvPr id="11" name="Freeform: Shape 10">
            <a:extLst>
              <a:ext uri="{FF2B5EF4-FFF2-40B4-BE49-F238E27FC236}">
                <a16:creationId xmlns:a16="http://schemas.microsoft.com/office/drawing/2014/main" id="{2A56B3F8-9623-F14C-87E4-27C311EBA73F}"/>
              </a:ext>
              <a:ext uri="{C183D7F6-B498-43B3-948B-1728B52AA6E4}">
                <adec:decorative xmlns:adec="http://schemas.microsoft.com/office/drawing/2017/decorative" val="1"/>
              </a:ext>
            </a:extLst>
          </p:cNvPr>
          <p:cNvSpPr/>
          <p:nvPr/>
        </p:nvSpPr>
        <p:spPr>
          <a:xfrm rot="16200000">
            <a:off x="10277255" y="4835056"/>
            <a:ext cx="1193661" cy="165802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2" name="Freeform: Shape 11">
            <a:extLst>
              <a:ext uri="{FF2B5EF4-FFF2-40B4-BE49-F238E27FC236}">
                <a16:creationId xmlns:a16="http://schemas.microsoft.com/office/drawing/2014/main" id="{0118F056-C7E5-E7DF-7C82-476B698239EE}"/>
              </a:ext>
              <a:ext uri="{C183D7F6-B498-43B3-948B-1728B52AA6E4}">
                <adec:decorative xmlns:adec="http://schemas.microsoft.com/office/drawing/2017/decorative" val="1"/>
              </a:ext>
            </a:extLst>
          </p:cNvPr>
          <p:cNvSpPr/>
          <p:nvPr/>
        </p:nvSpPr>
        <p:spPr>
          <a:xfrm rot="5400000">
            <a:off x="10851210" y="4932076"/>
            <a:ext cx="1214943" cy="145673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 name="Freeform: Shape 1">
            <a:extLst>
              <a:ext uri="{FF2B5EF4-FFF2-40B4-BE49-F238E27FC236}">
                <a16:creationId xmlns:a16="http://schemas.microsoft.com/office/drawing/2014/main" id="{1FDF658E-00D3-4F48-DF0D-ECF94CF39689}"/>
              </a:ext>
              <a:ext uri="{C183D7F6-B498-43B3-948B-1728B52AA6E4}">
                <adec:decorative xmlns:adec="http://schemas.microsoft.com/office/drawing/2017/decorative" val="1"/>
              </a:ext>
            </a:extLst>
          </p:cNvPr>
          <p:cNvSpPr/>
          <p:nvPr/>
        </p:nvSpPr>
        <p:spPr>
          <a:xfrm rot="16200000">
            <a:off x="10277255" y="320564"/>
            <a:ext cx="1193661" cy="165802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3" name="Freeform: Shape 2">
            <a:extLst>
              <a:ext uri="{FF2B5EF4-FFF2-40B4-BE49-F238E27FC236}">
                <a16:creationId xmlns:a16="http://schemas.microsoft.com/office/drawing/2014/main" id="{B10D862C-E6D7-E76F-83B6-5B59240A2C78}"/>
              </a:ext>
              <a:ext uri="{C183D7F6-B498-43B3-948B-1728B52AA6E4}">
                <adec:decorative xmlns:adec="http://schemas.microsoft.com/office/drawing/2017/decorative" val="1"/>
              </a:ext>
            </a:extLst>
          </p:cNvPr>
          <p:cNvSpPr/>
          <p:nvPr/>
        </p:nvSpPr>
        <p:spPr>
          <a:xfrm rot="5400000">
            <a:off x="10865587" y="403207"/>
            <a:ext cx="1214943" cy="145673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Tree>
    <p:extLst>
      <p:ext uri="{BB962C8B-B14F-4D97-AF65-F5344CB8AC3E}">
        <p14:creationId xmlns:p14="http://schemas.microsoft.com/office/powerpoint/2010/main" val="234924053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AA808E68-0151-D46B-8B96-CE6DAED23BB1}"/>
              </a:ext>
            </a:extLst>
          </p:cNvPr>
          <p:cNvSpPr>
            <a:spLocks noGrp="1"/>
          </p:cNvSpPr>
          <p:nvPr>
            <p:ph type="title"/>
          </p:nvPr>
        </p:nvSpPr>
        <p:spPr>
          <a:xfrm>
            <a:off x="1662939" y="274416"/>
            <a:ext cx="9164539" cy="904100"/>
          </a:xfrm>
        </p:spPr>
        <p:txBody>
          <a:bodyPr>
            <a:normAutofit/>
          </a:bodyPr>
          <a:lstStyle/>
          <a:p>
            <a:pPr algn="ctr"/>
            <a:r>
              <a:rPr lang="en-IN" sz="4000">
                <a:solidFill>
                  <a:srgbClr val="002060"/>
                </a:solidFill>
                <a:latin typeface="Posterama Text Black (Headings)"/>
              </a:rPr>
              <a:t>Software And Hardware Requirements </a:t>
            </a:r>
          </a:p>
        </p:txBody>
      </p:sp>
      <p:sp>
        <p:nvSpPr>
          <p:cNvPr id="5" name="Text Placeholder 2">
            <a:extLst>
              <a:ext uri="{FF2B5EF4-FFF2-40B4-BE49-F238E27FC236}">
                <a16:creationId xmlns:a16="http://schemas.microsoft.com/office/drawing/2014/main" id="{9D5D440B-2E36-34FC-9C96-E55800815FC8}"/>
              </a:ext>
            </a:extLst>
          </p:cNvPr>
          <p:cNvSpPr txBox="1">
            <a:spLocks/>
          </p:cNvSpPr>
          <p:nvPr/>
        </p:nvSpPr>
        <p:spPr>
          <a:xfrm>
            <a:off x="245060" y="1413044"/>
            <a:ext cx="3967122" cy="1105850"/>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300"/>
              </a:spcBef>
              <a:buNone/>
            </a:pPr>
            <a:r>
              <a:rPr lang="en-IN" sz="2800" b="1">
                <a:solidFill>
                  <a:schemeClr val="tx1"/>
                </a:solidFill>
                <a:latin typeface="Posterama Text Black (Headings)"/>
              </a:rPr>
              <a:t>  Minimum Software </a:t>
            </a:r>
            <a:endParaRPr lang="en-US">
              <a:solidFill>
                <a:schemeClr val="tx1"/>
              </a:solidFill>
            </a:endParaRPr>
          </a:p>
          <a:p>
            <a:pPr marL="0" indent="0">
              <a:spcBef>
                <a:spcPts val="100"/>
              </a:spcBef>
              <a:buNone/>
            </a:pPr>
            <a:r>
              <a:rPr lang="en-IN" sz="2800" b="1">
                <a:solidFill>
                  <a:schemeClr val="tx1"/>
                </a:solidFill>
                <a:latin typeface="Posterama Text Black (Headings)"/>
              </a:rPr>
              <a:t>  Requirements :</a:t>
            </a:r>
            <a:endParaRPr lang="en-IN">
              <a:solidFill>
                <a:schemeClr val="tx1"/>
              </a:solidFill>
            </a:endParaRPr>
          </a:p>
        </p:txBody>
      </p:sp>
      <p:sp>
        <p:nvSpPr>
          <p:cNvPr id="6" name="Text Placeholder 2">
            <a:extLst>
              <a:ext uri="{FF2B5EF4-FFF2-40B4-BE49-F238E27FC236}">
                <a16:creationId xmlns:a16="http://schemas.microsoft.com/office/drawing/2014/main" id="{1D78F9F5-9549-1FBE-451A-5EC8AB457C0C}"/>
              </a:ext>
            </a:extLst>
          </p:cNvPr>
          <p:cNvSpPr txBox="1">
            <a:spLocks/>
          </p:cNvSpPr>
          <p:nvPr/>
        </p:nvSpPr>
        <p:spPr>
          <a:xfrm>
            <a:off x="6187700" y="1413044"/>
            <a:ext cx="3535803" cy="101958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b="1">
                <a:solidFill>
                  <a:schemeClr val="tx1"/>
                </a:solidFill>
                <a:latin typeface="Posterama Text Black (Headings)"/>
              </a:rPr>
              <a:t>Minimum Hardware Requirements :</a:t>
            </a:r>
          </a:p>
        </p:txBody>
      </p:sp>
      <p:sp>
        <p:nvSpPr>
          <p:cNvPr id="7" name="TextBox 6">
            <a:extLst>
              <a:ext uri="{FF2B5EF4-FFF2-40B4-BE49-F238E27FC236}">
                <a16:creationId xmlns:a16="http://schemas.microsoft.com/office/drawing/2014/main" id="{D53FE4B7-91C7-DD0C-B0FA-57BBF77A0B04}"/>
              </a:ext>
            </a:extLst>
          </p:cNvPr>
          <p:cNvSpPr txBox="1"/>
          <p:nvPr/>
        </p:nvSpPr>
        <p:spPr>
          <a:xfrm>
            <a:off x="480671" y="2518895"/>
            <a:ext cx="4359497" cy="1015663"/>
          </a:xfrm>
          <a:prstGeom prst="rect">
            <a:avLst/>
          </a:prstGeom>
          <a:noFill/>
        </p:spPr>
        <p:txBody>
          <a:bodyPr wrap="square">
            <a:spAutoFit/>
          </a:bodyPr>
          <a:lstStyle/>
          <a:p>
            <a:pPr marL="285750" indent="-285750">
              <a:buFont typeface="Wingdings" panose="05000000000000000000" pitchFamily="2" charset="2"/>
              <a:buChar char="Ø"/>
            </a:pPr>
            <a:r>
              <a:rPr lang="en-IN" sz="2000">
                <a:latin typeface="Posterama Text Black (Headings)"/>
              </a:rPr>
              <a:t>IOS Or Android operating system.</a:t>
            </a:r>
          </a:p>
          <a:p>
            <a:pPr marL="285750" indent="-285750">
              <a:buFont typeface="Wingdings" panose="05000000000000000000" pitchFamily="2" charset="2"/>
              <a:buChar char="Ø"/>
            </a:pPr>
            <a:r>
              <a:rPr lang="en-IN" sz="2000">
                <a:latin typeface="Posterama Text Black (Headings)"/>
              </a:rPr>
              <a:t>IOS 8 Or 8+.</a:t>
            </a:r>
          </a:p>
          <a:p>
            <a:pPr marL="285750" indent="-285750">
              <a:buFont typeface="Wingdings" panose="05000000000000000000" pitchFamily="2" charset="2"/>
              <a:buChar char="Ø"/>
            </a:pPr>
            <a:r>
              <a:rPr lang="en-IN" sz="2000">
                <a:latin typeface="Posterama Text Black (Headings)"/>
              </a:rPr>
              <a:t>Android 5 or 5+. </a:t>
            </a:r>
          </a:p>
        </p:txBody>
      </p:sp>
      <p:sp>
        <p:nvSpPr>
          <p:cNvPr id="8" name="Text Placeholder 2">
            <a:extLst>
              <a:ext uri="{FF2B5EF4-FFF2-40B4-BE49-F238E27FC236}">
                <a16:creationId xmlns:a16="http://schemas.microsoft.com/office/drawing/2014/main" id="{E29F55CD-F810-130C-E967-76542F01BECB}"/>
              </a:ext>
            </a:extLst>
          </p:cNvPr>
          <p:cNvSpPr txBox="1">
            <a:spLocks/>
          </p:cNvSpPr>
          <p:nvPr/>
        </p:nvSpPr>
        <p:spPr>
          <a:xfrm>
            <a:off x="489858" y="3835477"/>
            <a:ext cx="5606142" cy="55951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b="1">
                <a:solidFill>
                  <a:schemeClr val="tx1"/>
                </a:solidFill>
                <a:latin typeface="Posterama Text Black (Headings)"/>
              </a:rPr>
              <a:t>Recommended Software Requirements :</a:t>
            </a:r>
          </a:p>
        </p:txBody>
      </p:sp>
      <p:sp>
        <p:nvSpPr>
          <p:cNvPr id="9" name="TextBox 8">
            <a:extLst>
              <a:ext uri="{FF2B5EF4-FFF2-40B4-BE49-F238E27FC236}">
                <a16:creationId xmlns:a16="http://schemas.microsoft.com/office/drawing/2014/main" id="{4C6B64B7-F90E-150C-2796-E52FB95EF093}"/>
              </a:ext>
            </a:extLst>
          </p:cNvPr>
          <p:cNvSpPr txBox="1"/>
          <p:nvPr/>
        </p:nvSpPr>
        <p:spPr>
          <a:xfrm>
            <a:off x="6245211" y="2366294"/>
            <a:ext cx="3962140" cy="1015663"/>
          </a:xfrm>
          <a:prstGeom prst="rect">
            <a:avLst/>
          </a:prstGeom>
          <a:noFill/>
        </p:spPr>
        <p:txBody>
          <a:bodyPr wrap="square">
            <a:spAutoFit/>
          </a:bodyPr>
          <a:lstStyle/>
          <a:p>
            <a:pPr marL="342900" indent="-342900">
              <a:buFont typeface="Wingdings" panose="05000000000000000000" pitchFamily="2" charset="2"/>
              <a:buChar char="Ø"/>
            </a:pPr>
            <a:r>
              <a:rPr lang="en-IN" sz="2000">
                <a:latin typeface="Posterama Text Black (Headings)"/>
              </a:rPr>
              <a:t>Processor : Almost compatible with every processor.</a:t>
            </a:r>
          </a:p>
          <a:p>
            <a:pPr marL="342900" indent="-342900">
              <a:buFont typeface="Wingdings" panose="05000000000000000000" pitchFamily="2" charset="2"/>
              <a:buChar char="Ø"/>
            </a:pPr>
            <a:r>
              <a:rPr lang="en-IN" sz="2000">
                <a:latin typeface="Posterama Text Black (Headings)"/>
              </a:rPr>
              <a:t>Memory : 512MB or more.</a:t>
            </a:r>
          </a:p>
          <a:p>
            <a:pPr marL="342900" indent="-342900">
              <a:buFont typeface="Wingdings" panose="05000000000000000000" pitchFamily="2" charset="2"/>
              <a:buChar char="Ø"/>
            </a:pPr>
            <a:r>
              <a:rPr lang="en-IN" sz="2000">
                <a:latin typeface="Posterama Text Black (Headings)"/>
              </a:rPr>
              <a:t>Disk : 100MB.</a:t>
            </a:r>
          </a:p>
        </p:txBody>
      </p:sp>
      <p:sp>
        <p:nvSpPr>
          <p:cNvPr id="10" name="Text Placeholder 2">
            <a:extLst>
              <a:ext uri="{FF2B5EF4-FFF2-40B4-BE49-F238E27FC236}">
                <a16:creationId xmlns:a16="http://schemas.microsoft.com/office/drawing/2014/main" id="{9DF7E6D6-A400-F6A0-7B4B-52F4B914F80F}"/>
              </a:ext>
            </a:extLst>
          </p:cNvPr>
          <p:cNvSpPr txBox="1">
            <a:spLocks/>
          </p:cNvSpPr>
          <p:nvPr/>
        </p:nvSpPr>
        <p:spPr>
          <a:xfrm>
            <a:off x="6096000" y="3835477"/>
            <a:ext cx="5857873" cy="55951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b="1">
                <a:solidFill>
                  <a:schemeClr val="tx1"/>
                </a:solidFill>
                <a:latin typeface="Posterama Text Black (Headings)"/>
              </a:rPr>
              <a:t>Recommended Hardware Requirements :</a:t>
            </a:r>
          </a:p>
        </p:txBody>
      </p:sp>
      <p:sp>
        <p:nvSpPr>
          <p:cNvPr id="11" name="TextBox 10">
            <a:extLst>
              <a:ext uri="{FF2B5EF4-FFF2-40B4-BE49-F238E27FC236}">
                <a16:creationId xmlns:a16="http://schemas.microsoft.com/office/drawing/2014/main" id="{F90A51C9-E79E-822D-FF96-C32ACAC0521E}"/>
              </a:ext>
            </a:extLst>
          </p:cNvPr>
          <p:cNvSpPr txBox="1"/>
          <p:nvPr/>
        </p:nvSpPr>
        <p:spPr>
          <a:xfrm>
            <a:off x="511516" y="4906615"/>
            <a:ext cx="3575959" cy="553998"/>
          </a:xfrm>
          <a:prstGeom prst="rect">
            <a:avLst/>
          </a:prstGeom>
          <a:noFill/>
        </p:spPr>
        <p:txBody>
          <a:bodyPr wrap="square">
            <a:spAutoFit/>
          </a:bodyPr>
          <a:lstStyle/>
          <a:p>
            <a:pPr marL="342900" indent="-342900">
              <a:buFont typeface="Wingdings" panose="05000000000000000000" pitchFamily="2" charset="2"/>
              <a:buChar char="Ø"/>
            </a:pPr>
            <a:r>
              <a:rPr lang="en-IN" sz="2000">
                <a:latin typeface="Posterama Text Black (Headings)"/>
              </a:rPr>
              <a:t>IOS 10 or 10+.</a:t>
            </a:r>
          </a:p>
          <a:p>
            <a:pPr marL="342900" indent="-342900">
              <a:buFont typeface="Wingdings" panose="05000000000000000000" pitchFamily="2" charset="2"/>
              <a:buChar char="Ø"/>
            </a:pPr>
            <a:r>
              <a:rPr lang="en-IN" sz="2000">
                <a:latin typeface="Posterama Text Black (Headings)"/>
              </a:rPr>
              <a:t>Android Pie, 10 Or 10+. </a:t>
            </a:r>
          </a:p>
        </p:txBody>
      </p:sp>
      <p:sp>
        <p:nvSpPr>
          <p:cNvPr id="12" name="TextBox 11">
            <a:extLst>
              <a:ext uri="{FF2B5EF4-FFF2-40B4-BE49-F238E27FC236}">
                <a16:creationId xmlns:a16="http://schemas.microsoft.com/office/drawing/2014/main" id="{BF5A9BB2-739B-A0E1-6E59-84232CC71954}"/>
              </a:ext>
            </a:extLst>
          </p:cNvPr>
          <p:cNvSpPr txBox="1"/>
          <p:nvPr/>
        </p:nvSpPr>
        <p:spPr>
          <a:xfrm>
            <a:off x="6073535" y="4902265"/>
            <a:ext cx="4231633" cy="1631216"/>
          </a:xfrm>
          <a:prstGeom prst="rect">
            <a:avLst/>
          </a:prstGeom>
          <a:noFill/>
        </p:spPr>
        <p:txBody>
          <a:bodyPr wrap="square">
            <a:spAutoFit/>
          </a:bodyPr>
          <a:lstStyle/>
          <a:p>
            <a:pPr marL="342900" indent="-342900">
              <a:buFont typeface="Wingdings" panose="05000000000000000000" pitchFamily="2" charset="2"/>
              <a:buChar char="Ø"/>
            </a:pPr>
            <a:r>
              <a:rPr lang="en-IN" sz="2000">
                <a:latin typeface="Posterama Text Black (Headings)"/>
              </a:rPr>
              <a:t>Processor : MediaTek Helio A22, Samsung Exynos 7, </a:t>
            </a:r>
          </a:p>
          <a:p>
            <a:pPr marL="342900" indent="-342900">
              <a:buFont typeface="Wingdings" panose="05000000000000000000" pitchFamily="2" charset="2"/>
              <a:buChar char="Ø"/>
            </a:pPr>
            <a:r>
              <a:rPr lang="en-IN" sz="2000">
                <a:latin typeface="Posterama Text Black (Headings)"/>
              </a:rPr>
              <a:t>Snapdragon 215</a:t>
            </a:r>
          </a:p>
          <a:p>
            <a:pPr marL="342900" indent="-342900">
              <a:buFont typeface="Wingdings" panose="05000000000000000000" pitchFamily="2" charset="2"/>
              <a:buChar char="Ø"/>
            </a:pPr>
            <a:r>
              <a:rPr lang="en-IN" sz="2000">
                <a:latin typeface="Posterama Text Black (Headings)"/>
              </a:rPr>
              <a:t>Memory : 2GB</a:t>
            </a:r>
          </a:p>
          <a:p>
            <a:pPr marL="342900" indent="-342900">
              <a:buFont typeface="Wingdings" panose="05000000000000000000" pitchFamily="2" charset="2"/>
              <a:buChar char="Ø"/>
            </a:pPr>
            <a:r>
              <a:rPr lang="en-IN" sz="2000">
                <a:latin typeface="Posterama Text Black (Headings)"/>
              </a:rPr>
              <a:t>Disk : 512MB</a:t>
            </a:r>
          </a:p>
        </p:txBody>
      </p:sp>
      <p:sp>
        <p:nvSpPr>
          <p:cNvPr id="19" name="Freeform: Shape 18">
            <a:extLst>
              <a:ext uri="{FF2B5EF4-FFF2-40B4-BE49-F238E27FC236}">
                <a16:creationId xmlns:a16="http://schemas.microsoft.com/office/drawing/2014/main" id="{85E306E1-D92E-0328-E163-4B2CE424E29B}"/>
              </a:ext>
              <a:ext uri="{C183D7F6-B498-43B3-948B-1728B52AA6E4}">
                <adec:decorative xmlns:adec="http://schemas.microsoft.com/office/drawing/2017/decorative" val="1"/>
              </a:ext>
            </a:extLst>
          </p:cNvPr>
          <p:cNvSpPr/>
          <p:nvPr/>
        </p:nvSpPr>
        <p:spPr>
          <a:xfrm>
            <a:off x="11215126" y="5470285"/>
            <a:ext cx="976816" cy="10729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0" name="Freeform: Shape 19">
            <a:extLst>
              <a:ext uri="{FF2B5EF4-FFF2-40B4-BE49-F238E27FC236}">
                <a16:creationId xmlns:a16="http://schemas.microsoft.com/office/drawing/2014/main" id="{D682B460-5F16-CB3F-A44F-816A9238F886}"/>
              </a:ext>
              <a:ext uri="{C183D7F6-B498-43B3-948B-1728B52AA6E4}">
                <adec:decorative xmlns:adec="http://schemas.microsoft.com/office/drawing/2017/decorative" val="1"/>
              </a:ext>
            </a:extLst>
          </p:cNvPr>
          <p:cNvSpPr/>
          <p:nvPr/>
        </p:nvSpPr>
        <p:spPr>
          <a:xfrm rot="10800000">
            <a:off x="10648083" y="5789201"/>
            <a:ext cx="976816" cy="10729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1" name="Freeform: Shape 20">
            <a:extLst>
              <a:ext uri="{FF2B5EF4-FFF2-40B4-BE49-F238E27FC236}">
                <a16:creationId xmlns:a16="http://schemas.microsoft.com/office/drawing/2014/main" id="{2E1EAD7E-C82C-B066-9E83-87ABB25CE701}"/>
              </a:ext>
              <a:ext uri="{C183D7F6-B498-43B3-948B-1728B52AA6E4}">
                <adec:decorative xmlns:adec="http://schemas.microsoft.com/office/drawing/2017/decorative" val="1"/>
              </a:ext>
            </a:extLst>
          </p:cNvPr>
          <p:cNvSpPr/>
          <p:nvPr/>
        </p:nvSpPr>
        <p:spPr>
          <a:xfrm>
            <a:off x="570686" y="-14377"/>
            <a:ext cx="976816" cy="10729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2" name="Freeform: Shape 21">
            <a:extLst>
              <a:ext uri="{FF2B5EF4-FFF2-40B4-BE49-F238E27FC236}">
                <a16:creationId xmlns:a16="http://schemas.microsoft.com/office/drawing/2014/main" id="{AA96735F-325A-D6BC-78F7-350D6776C669}"/>
              </a:ext>
              <a:ext uri="{C183D7F6-B498-43B3-948B-1728B52AA6E4}">
                <adec:decorative xmlns:adec="http://schemas.microsoft.com/office/drawing/2017/decorative" val="1"/>
              </a:ext>
            </a:extLst>
          </p:cNvPr>
          <p:cNvSpPr/>
          <p:nvPr/>
        </p:nvSpPr>
        <p:spPr>
          <a:xfrm rot="10800000">
            <a:off x="3643" y="333293"/>
            <a:ext cx="976816" cy="10729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Tree>
    <p:extLst>
      <p:ext uri="{BB962C8B-B14F-4D97-AF65-F5344CB8AC3E}">
        <p14:creationId xmlns:p14="http://schemas.microsoft.com/office/powerpoint/2010/main" val="16272369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16B939A4-A8E2-E280-4366-3A4FC8D19C18}"/>
              </a:ext>
            </a:extLst>
          </p:cNvPr>
          <p:cNvSpPr>
            <a:spLocks noGrp="1"/>
          </p:cNvSpPr>
          <p:nvPr>
            <p:ph type="title"/>
          </p:nvPr>
        </p:nvSpPr>
        <p:spPr>
          <a:xfrm>
            <a:off x="2719374" y="0"/>
            <a:ext cx="7241055" cy="881743"/>
          </a:xfrm>
        </p:spPr>
        <p:txBody>
          <a:bodyPr>
            <a:normAutofit/>
          </a:bodyPr>
          <a:lstStyle/>
          <a:p>
            <a:r>
              <a:rPr lang="en-IN" sz="4000">
                <a:solidFill>
                  <a:srgbClr val="002060"/>
                </a:solidFill>
                <a:latin typeface="Posterama Text Black (Headings)"/>
              </a:rPr>
              <a:t>SYSTEM ANALYSIS MODELING </a:t>
            </a:r>
          </a:p>
        </p:txBody>
      </p:sp>
      <p:sp>
        <p:nvSpPr>
          <p:cNvPr id="6" name="Text Placeholder 22">
            <a:extLst>
              <a:ext uri="{FF2B5EF4-FFF2-40B4-BE49-F238E27FC236}">
                <a16:creationId xmlns:a16="http://schemas.microsoft.com/office/drawing/2014/main" id="{9D683C70-D6F6-948C-2131-4F0FCEED078C}"/>
              </a:ext>
            </a:extLst>
          </p:cNvPr>
          <p:cNvSpPr txBox="1">
            <a:spLocks/>
          </p:cNvSpPr>
          <p:nvPr/>
        </p:nvSpPr>
        <p:spPr>
          <a:xfrm>
            <a:off x="292585" y="877401"/>
            <a:ext cx="3864429" cy="67925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sz="2800" b="1">
                <a:solidFill>
                  <a:schemeClr val="accent2">
                    <a:lumMod val="50000"/>
                  </a:schemeClr>
                </a:solidFill>
                <a:latin typeface="Posterama Text Black (Headings)"/>
              </a:rPr>
              <a:t>Technical Feasibility :</a:t>
            </a:r>
          </a:p>
        </p:txBody>
      </p:sp>
      <p:sp>
        <p:nvSpPr>
          <p:cNvPr id="10" name="TextBox 9">
            <a:extLst>
              <a:ext uri="{FF2B5EF4-FFF2-40B4-BE49-F238E27FC236}">
                <a16:creationId xmlns:a16="http://schemas.microsoft.com/office/drawing/2014/main" id="{67A590C3-356F-4CBF-CC26-C16BB48C9405}"/>
              </a:ext>
            </a:extLst>
          </p:cNvPr>
          <p:cNvSpPr txBox="1"/>
          <p:nvPr/>
        </p:nvSpPr>
        <p:spPr>
          <a:xfrm>
            <a:off x="150345" y="1560997"/>
            <a:ext cx="10942200" cy="3477875"/>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Ø"/>
            </a:pPr>
            <a:r>
              <a:rPr lang="en-IN" sz="2000">
                <a:latin typeface="Posterama Text Black (Headings)"/>
              </a:rPr>
              <a:t>The current system developed is technically feasible. It has a mobile-based user interface. Thus, it provides easy access to the maximum number of users easily. The database's purpose is to create, establish and maintain a workflow and dataflow among various entities to facilitate all concerned users in their various capacities or roles. Permission to the users would be granted based on the roles specified. Therefore, it provides the technical guarantee of accuracy, reliability, and security. The software and hardware requirements for the development of this project are not many and are already available and it’s all version is also free to use (like vs code etc…). To create a mobile-based application we already have flutter/android studio for mobile applications and for the database we have SQL SERVER /  MY SQL. So, the project is done with the current equipment and existing software</a:t>
            </a:r>
            <a:endParaRPr lang="en-US" err="1"/>
          </a:p>
          <a:p>
            <a:r>
              <a:rPr lang="en-IN" sz="2000">
                <a:latin typeface="Posterama Text Black (Headings)"/>
              </a:rPr>
              <a:t>     technology.</a:t>
            </a:r>
            <a:endParaRPr lang="en-IN"/>
          </a:p>
        </p:txBody>
      </p:sp>
      <p:sp>
        <p:nvSpPr>
          <p:cNvPr id="11" name="Freeform: Shape 10">
            <a:extLst>
              <a:ext uri="{FF2B5EF4-FFF2-40B4-BE49-F238E27FC236}">
                <a16:creationId xmlns:a16="http://schemas.microsoft.com/office/drawing/2014/main" id="{A735C1AC-3252-DEA5-2575-C6060C72BD4A}"/>
              </a:ext>
              <a:ext uri="{C183D7F6-B498-43B3-948B-1728B52AA6E4}">
                <adec:decorative xmlns:adec="http://schemas.microsoft.com/office/drawing/2017/decorative" val="1"/>
              </a:ext>
            </a:extLst>
          </p:cNvPr>
          <p:cNvSpPr/>
          <p:nvPr/>
        </p:nvSpPr>
        <p:spPr>
          <a:xfrm>
            <a:off x="11040184" y="5027380"/>
            <a:ext cx="885384" cy="10729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2" name="Freeform: Shape 11">
            <a:extLst>
              <a:ext uri="{FF2B5EF4-FFF2-40B4-BE49-F238E27FC236}">
                <a16:creationId xmlns:a16="http://schemas.microsoft.com/office/drawing/2014/main" id="{D71100A9-95EF-7842-C83D-7B1490AD0CB3}"/>
              </a:ext>
              <a:ext uri="{C183D7F6-B498-43B3-948B-1728B52AA6E4}">
                <adec:decorative xmlns:adec="http://schemas.microsoft.com/office/drawing/2017/decorative" val="1"/>
              </a:ext>
            </a:extLst>
          </p:cNvPr>
          <p:cNvSpPr/>
          <p:nvPr/>
        </p:nvSpPr>
        <p:spPr>
          <a:xfrm rot="10800000">
            <a:off x="10556118" y="5871306"/>
            <a:ext cx="962440" cy="98669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3" name="Freeform: Shape 12">
            <a:extLst>
              <a:ext uri="{FF2B5EF4-FFF2-40B4-BE49-F238E27FC236}">
                <a16:creationId xmlns:a16="http://schemas.microsoft.com/office/drawing/2014/main" id="{1249D1B0-B631-6B09-8182-2171D4099311}"/>
              </a:ext>
              <a:ext uri="{C183D7F6-B498-43B3-948B-1728B52AA6E4}">
                <adec:decorative xmlns:adec="http://schemas.microsoft.com/office/drawing/2017/decorative" val="1"/>
              </a:ext>
            </a:extLst>
          </p:cNvPr>
          <p:cNvSpPr/>
          <p:nvPr/>
        </p:nvSpPr>
        <p:spPr>
          <a:xfrm>
            <a:off x="10077745" y="5056135"/>
            <a:ext cx="962439" cy="100107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4" name="Freeform: Shape 13">
            <a:extLst>
              <a:ext uri="{FF2B5EF4-FFF2-40B4-BE49-F238E27FC236}">
                <a16:creationId xmlns:a16="http://schemas.microsoft.com/office/drawing/2014/main" id="{2AFD6FBE-AEAB-F5AB-58EE-D60818D92576}"/>
              </a:ext>
              <a:ext uri="{C183D7F6-B498-43B3-948B-1728B52AA6E4}">
                <adec:decorative xmlns:adec="http://schemas.microsoft.com/office/drawing/2017/decorative" val="1"/>
              </a:ext>
            </a:extLst>
          </p:cNvPr>
          <p:cNvSpPr/>
          <p:nvPr/>
        </p:nvSpPr>
        <p:spPr>
          <a:xfrm rot="10800000">
            <a:off x="10456649" y="4282325"/>
            <a:ext cx="1077457" cy="100107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Tree>
    <p:extLst>
      <p:ext uri="{BB962C8B-B14F-4D97-AF65-F5344CB8AC3E}">
        <p14:creationId xmlns:p14="http://schemas.microsoft.com/office/powerpoint/2010/main" val="11971925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0283ACAC-9A81-5A67-56AA-9E4FE51D6DD0}"/>
              </a:ext>
            </a:extLst>
          </p:cNvPr>
          <p:cNvSpPr>
            <a:spLocks noGrp="1"/>
          </p:cNvSpPr>
          <p:nvPr>
            <p:ph type="title"/>
          </p:nvPr>
        </p:nvSpPr>
        <p:spPr>
          <a:xfrm>
            <a:off x="2719374" y="0"/>
            <a:ext cx="7241055" cy="881743"/>
          </a:xfrm>
        </p:spPr>
        <p:txBody>
          <a:bodyPr>
            <a:normAutofit/>
          </a:bodyPr>
          <a:lstStyle/>
          <a:p>
            <a:r>
              <a:rPr lang="en-IN" sz="4000">
                <a:solidFill>
                  <a:srgbClr val="002060"/>
                </a:solidFill>
                <a:latin typeface="Posterama Text Black (Headings)"/>
              </a:rPr>
              <a:t>SYSTEM ANALYSIS MODELING </a:t>
            </a:r>
          </a:p>
        </p:txBody>
      </p:sp>
      <p:sp>
        <p:nvSpPr>
          <p:cNvPr id="5" name="Text Placeholder 22">
            <a:extLst>
              <a:ext uri="{FF2B5EF4-FFF2-40B4-BE49-F238E27FC236}">
                <a16:creationId xmlns:a16="http://schemas.microsoft.com/office/drawing/2014/main" id="{A9AD1300-9644-6D50-3733-D037F753B3FF}"/>
              </a:ext>
            </a:extLst>
          </p:cNvPr>
          <p:cNvSpPr txBox="1">
            <a:spLocks/>
          </p:cNvSpPr>
          <p:nvPr/>
        </p:nvSpPr>
        <p:spPr>
          <a:xfrm>
            <a:off x="150345" y="881743"/>
            <a:ext cx="4643682" cy="578613"/>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sz="2800" b="1">
                <a:solidFill>
                  <a:schemeClr val="accent2">
                    <a:lumMod val="50000"/>
                  </a:schemeClr>
                </a:solidFill>
                <a:latin typeface="Posterama Text Black (Headings)"/>
              </a:rPr>
              <a:t>Operational Feasibility:</a:t>
            </a:r>
            <a:endParaRPr lang="en-IN" sz="2800" b="1">
              <a:solidFill>
                <a:schemeClr val="accent6">
                  <a:lumMod val="75000"/>
                </a:schemeClr>
              </a:solidFill>
              <a:latin typeface="Posterama Text Black (Headings)"/>
            </a:endParaRPr>
          </a:p>
        </p:txBody>
      </p:sp>
      <p:sp>
        <p:nvSpPr>
          <p:cNvPr id="6" name="TextBox 5">
            <a:extLst>
              <a:ext uri="{FF2B5EF4-FFF2-40B4-BE49-F238E27FC236}">
                <a16:creationId xmlns:a16="http://schemas.microsoft.com/office/drawing/2014/main" id="{A919179A-0192-5C35-3B94-5686840F44BA}"/>
              </a:ext>
            </a:extLst>
          </p:cNvPr>
          <p:cNvSpPr txBox="1"/>
          <p:nvPr/>
        </p:nvSpPr>
        <p:spPr>
          <a:xfrm>
            <a:off x="150344" y="1560997"/>
            <a:ext cx="10979785" cy="707886"/>
          </a:xfrm>
          <a:prstGeom prst="rect">
            <a:avLst/>
          </a:prstGeom>
          <a:noFill/>
        </p:spPr>
        <p:txBody>
          <a:bodyPr wrap="square">
            <a:spAutoFit/>
          </a:bodyPr>
          <a:lstStyle/>
          <a:p>
            <a:pPr marL="285750" indent="-285750">
              <a:buFont typeface="Wingdings" panose="05000000000000000000" pitchFamily="2" charset="2"/>
              <a:buChar char="Ø"/>
            </a:pPr>
            <a:r>
              <a:rPr lang="en-IN" sz="2000">
                <a:latin typeface="Posterama Text Black (Headings)"/>
              </a:rPr>
              <a:t>This vehicle rental management system project well-planned design would ensure the optimal utilization of the computer resources and would help in the improvement of performance status. </a:t>
            </a:r>
          </a:p>
        </p:txBody>
      </p:sp>
      <p:sp>
        <p:nvSpPr>
          <p:cNvPr id="7" name="Text Placeholder 22">
            <a:extLst>
              <a:ext uri="{FF2B5EF4-FFF2-40B4-BE49-F238E27FC236}">
                <a16:creationId xmlns:a16="http://schemas.microsoft.com/office/drawing/2014/main" id="{8F07CFDC-9E87-18D9-1EBE-ADABAE9F3AC9}"/>
              </a:ext>
            </a:extLst>
          </p:cNvPr>
          <p:cNvSpPr txBox="1">
            <a:spLocks/>
          </p:cNvSpPr>
          <p:nvPr/>
        </p:nvSpPr>
        <p:spPr>
          <a:xfrm>
            <a:off x="264160" y="2755551"/>
            <a:ext cx="3839754" cy="679254"/>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b="1">
                <a:solidFill>
                  <a:schemeClr val="accent2">
                    <a:lumMod val="50000"/>
                  </a:schemeClr>
                </a:solidFill>
                <a:latin typeface="Posterama Text Black (Headings)"/>
              </a:rPr>
              <a:t>Economic Feasibility: </a:t>
            </a:r>
            <a:endParaRPr lang="en-IN" sz="2800" b="1">
              <a:solidFill>
                <a:schemeClr val="accent6">
                  <a:lumMod val="75000"/>
                </a:schemeClr>
              </a:solidFill>
              <a:latin typeface="Posterama Text Black (Headings)"/>
            </a:endParaRPr>
          </a:p>
        </p:txBody>
      </p:sp>
      <p:sp>
        <p:nvSpPr>
          <p:cNvPr id="8" name="TextBox 7">
            <a:extLst>
              <a:ext uri="{FF2B5EF4-FFF2-40B4-BE49-F238E27FC236}">
                <a16:creationId xmlns:a16="http://schemas.microsoft.com/office/drawing/2014/main" id="{74F4CF64-930A-E4EC-E5C6-7A322416C556}"/>
              </a:ext>
            </a:extLst>
          </p:cNvPr>
          <p:cNvSpPr txBox="1"/>
          <p:nvPr/>
        </p:nvSpPr>
        <p:spPr>
          <a:xfrm>
            <a:off x="2451" y="3331565"/>
            <a:ext cx="11138142" cy="784830"/>
          </a:xfrm>
          <a:prstGeom prst="rect">
            <a:avLst/>
          </a:prstGeom>
          <a:noFill/>
        </p:spPr>
        <p:txBody>
          <a:bodyPr wrap="square">
            <a:spAutoFit/>
          </a:bodyPr>
          <a:lstStyle/>
          <a:p>
            <a:pPr marL="285750" indent="-285750">
              <a:buFont typeface="Wingdings" panose="05000000000000000000" pitchFamily="2" charset="2"/>
              <a:buChar char="Ø"/>
            </a:pPr>
            <a:r>
              <a:rPr lang="en-IN" sz="2000">
                <a:latin typeface="Posterama Text Black (Headings)"/>
              </a:rPr>
              <a:t>Economic Feasibility of vehicle rental management system project A system can be developed technically and that will be used if installed must still be a good investment for the organization. For the economic feasibility only development cost in creating the vehicle rental system project. And it also does not require any additional hardware or software. So, for that, this system is economically feasible.</a:t>
            </a:r>
          </a:p>
        </p:txBody>
      </p:sp>
      <p:sp>
        <p:nvSpPr>
          <p:cNvPr id="9" name="Freeform: Shape 8">
            <a:extLst>
              <a:ext uri="{FF2B5EF4-FFF2-40B4-BE49-F238E27FC236}">
                <a16:creationId xmlns:a16="http://schemas.microsoft.com/office/drawing/2014/main" id="{233BFF8B-2605-4413-B6BE-B9B3257CD8D3}"/>
              </a:ext>
              <a:ext uri="{C183D7F6-B498-43B3-948B-1728B52AA6E4}">
                <adec:decorative xmlns:adec="http://schemas.microsoft.com/office/drawing/2017/decorative" val="1"/>
              </a:ext>
            </a:extLst>
          </p:cNvPr>
          <p:cNvSpPr/>
          <p:nvPr/>
        </p:nvSpPr>
        <p:spPr>
          <a:xfrm rot="16200000">
            <a:off x="11068938" y="4955493"/>
            <a:ext cx="885384" cy="10729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0" name="Freeform: Shape 9">
            <a:extLst>
              <a:ext uri="{FF2B5EF4-FFF2-40B4-BE49-F238E27FC236}">
                <a16:creationId xmlns:a16="http://schemas.microsoft.com/office/drawing/2014/main" id="{25AECD66-4AF5-FA61-6029-C23943D4DD39}"/>
              </a:ext>
              <a:ext uri="{C183D7F6-B498-43B3-948B-1728B52AA6E4}">
                <adec:decorative xmlns:adec="http://schemas.microsoft.com/office/drawing/2017/decorative" val="1"/>
              </a:ext>
            </a:extLst>
          </p:cNvPr>
          <p:cNvSpPr/>
          <p:nvPr/>
        </p:nvSpPr>
        <p:spPr>
          <a:xfrm rot="5400000">
            <a:off x="10557673" y="5494743"/>
            <a:ext cx="976816" cy="10729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1" name="Freeform: Shape 10">
            <a:extLst>
              <a:ext uri="{FF2B5EF4-FFF2-40B4-BE49-F238E27FC236}">
                <a16:creationId xmlns:a16="http://schemas.microsoft.com/office/drawing/2014/main" id="{A386810A-ED2C-ACF4-F285-7A4F05380206}"/>
              </a:ext>
              <a:ext uri="{C183D7F6-B498-43B3-948B-1728B52AA6E4}">
                <adec:decorative xmlns:adec="http://schemas.microsoft.com/office/drawing/2017/decorative" val="1"/>
              </a:ext>
            </a:extLst>
          </p:cNvPr>
          <p:cNvSpPr/>
          <p:nvPr/>
        </p:nvSpPr>
        <p:spPr>
          <a:xfrm rot="16200000">
            <a:off x="10036528" y="4978350"/>
            <a:ext cx="976816" cy="10729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2" name="Freeform: Shape 11">
            <a:extLst>
              <a:ext uri="{FF2B5EF4-FFF2-40B4-BE49-F238E27FC236}">
                <a16:creationId xmlns:a16="http://schemas.microsoft.com/office/drawing/2014/main" id="{E1511DD9-903A-F7C5-32BE-EDEEAFB19351}"/>
              </a:ext>
              <a:ext uri="{C183D7F6-B498-43B3-948B-1728B52AA6E4}">
                <adec:decorative xmlns:adec="http://schemas.microsoft.com/office/drawing/2017/decorative" val="1"/>
              </a:ext>
            </a:extLst>
          </p:cNvPr>
          <p:cNvSpPr/>
          <p:nvPr/>
        </p:nvSpPr>
        <p:spPr>
          <a:xfrm rot="5400000">
            <a:off x="10486743" y="4489943"/>
            <a:ext cx="976816" cy="10729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Tree>
    <p:extLst>
      <p:ext uri="{BB962C8B-B14F-4D97-AF65-F5344CB8AC3E}">
        <p14:creationId xmlns:p14="http://schemas.microsoft.com/office/powerpoint/2010/main" val="15850895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C6FA7EA-F16B-9379-67A5-B498CEE8A2F2}"/>
              </a:ext>
              <a:ext uri="{C183D7F6-B498-43B3-948B-1728B52AA6E4}">
                <adec:decorative xmlns:adec="http://schemas.microsoft.com/office/drawing/2017/decorative" val="1"/>
              </a:ext>
            </a:extLst>
          </p:cNvPr>
          <p:cNvSpPr/>
          <p:nvPr/>
        </p:nvSpPr>
        <p:spPr>
          <a:xfrm>
            <a:off x="56573" y="-242232"/>
            <a:ext cx="7072894" cy="732564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pic>
        <p:nvPicPr>
          <p:cNvPr id="5" name="Picture 4">
            <a:extLst>
              <a:ext uri="{FF2B5EF4-FFF2-40B4-BE49-F238E27FC236}">
                <a16:creationId xmlns:a16="http://schemas.microsoft.com/office/drawing/2014/main" id="{E17B02E9-7CF5-C551-7EC0-92D5CA56BCB8}"/>
              </a:ext>
            </a:extLst>
          </p:cNvPr>
          <p:cNvPicPr>
            <a:picLocks noChangeAspect="1"/>
          </p:cNvPicPr>
          <p:nvPr/>
        </p:nvPicPr>
        <p:blipFill>
          <a:blip r:embed="rId2"/>
          <a:stretch>
            <a:fillRect/>
          </a:stretch>
        </p:blipFill>
        <p:spPr>
          <a:xfrm>
            <a:off x="892903" y="976745"/>
            <a:ext cx="5404380" cy="4904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0169141A-81C0-2806-9A64-9EAA26A142BF}"/>
              </a:ext>
            </a:extLst>
          </p:cNvPr>
          <p:cNvSpPr txBox="1"/>
          <p:nvPr/>
        </p:nvSpPr>
        <p:spPr>
          <a:xfrm>
            <a:off x="7941580" y="2995550"/>
            <a:ext cx="3657600" cy="553998"/>
          </a:xfrm>
          <a:prstGeom prst="rect">
            <a:avLst/>
          </a:prstGeom>
          <a:noFill/>
        </p:spPr>
        <p:txBody>
          <a:bodyPr wrap="square" rtlCol="0">
            <a:spAutoFit/>
          </a:bodyPr>
          <a:lstStyle/>
          <a:p>
            <a:r>
              <a:rPr lang="en-IN" sz="4000">
                <a:solidFill>
                  <a:schemeClr val="accent2">
                    <a:lumMod val="50000"/>
                  </a:schemeClr>
                </a:solidFill>
              </a:rPr>
              <a:t>Data Directory</a:t>
            </a:r>
          </a:p>
        </p:txBody>
      </p:sp>
    </p:spTree>
    <p:extLst>
      <p:ext uri="{BB962C8B-B14F-4D97-AF65-F5344CB8AC3E}">
        <p14:creationId xmlns:p14="http://schemas.microsoft.com/office/powerpoint/2010/main" val="105695682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C6FA7EA-F16B-9379-67A5-B498CEE8A2F2}"/>
              </a:ext>
              <a:ext uri="{C183D7F6-B498-43B3-948B-1728B52AA6E4}">
                <adec:decorative xmlns:adec="http://schemas.microsoft.com/office/drawing/2017/decorative" val="1"/>
              </a:ext>
            </a:extLst>
          </p:cNvPr>
          <p:cNvSpPr/>
          <p:nvPr/>
        </p:nvSpPr>
        <p:spPr>
          <a:xfrm rot="16200000">
            <a:off x="502270" y="-572909"/>
            <a:ext cx="6785348" cy="800138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TextBox 5">
            <a:extLst>
              <a:ext uri="{FF2B5EF4-FFF2-40B4-BE49-F238E27FC236}">
                <a16:creationId xmlns:a16="http://schemas.microsoft.com/office/drawing/2014/main" id="{0169141A-81C0-2806-9A64-9EAA26A142BF}"/>
              </a:ext>
            </a:extLst>
          </p:cNvPr>
          <p:cNvSpPr txBox="1"/>
          <p:nvPr/>
        </p:nvSpPr>
        <p:spPr>
          <a:xfrm>
            <a:off x="7955957" y="2995550"/>
            <a:ext cx="3657600" cy="553998"/>
          </a:xfrm>
          <a:prstGeom prst="rect">
            <a:avLst/>
          </a:prstGeom>
          <a:noFill/>
        </p:spPr>
        <p:txBody>
          <a:bodyPr wrap="square" rtlCol="0">
            <a:spAutoFit/>
          </a:bodyPr>
          <a:lstStyle/>
          <a:p>
            <a:r>
              <a:rPr lang="en-IN" sz="4000">
                <a:solidFill>
                  <a:schemeClr val="accent2">
                    <a:lumMod val="50000"/>
                  </a:schemeClr>
                </a:solidFill>
              </a:rPr>
              <a:t>Data Directory</a:t>
            </a:r>
          </a:p>
        </p:txBody>
      </p:sp>
      <p:pic>
        <p:nvPicPr>
          <p:cNvPr id="2" name="Picture 1">
            <a:extLst>
              <a:ext uri="{FF2B5EF4-FFF2-40B4-BE49-F238E27FC236}">
                <a16:creationId xmlns:a16="http://schemas.microsoft.com/office/drawing/2014/main" id="{68CC4322-7A07-7143-75F5-7C3F3B00E5DF}"/>
              </a:ext>
            </a:extLst>
          </p:cNvPr>
          <p:cNvPicPr>
            <a:picLocks noChangeAspect="1"/>
          </p:cNvPicPr>
          <p:nvPr/>
        </p:nvPicPr>
        <p:blipFill>
          <a:blip r:embed="rId2"/>
          <a:stretch>
            <a:fillRect/>
          </a:stretch>
        </p:blipFill>
        <p:spPr>
          <a:xfrm>
            <a:off x="1329174" y="846785"/>
            <a:ext cx="5117162" cy="4860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430298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8">
            <a:extLst>
              <a:ext uri="{FF2B5EF4-FFF2-40B4-BE49-F238E27FC236}">
                <a16:creationId xmlns:a16="http://schemas.microsoft.com/office/drawing/2014/main" id="{2EB86A13-7A24-BB92-1B0F-CC63BEFF68E7}"/>
              </a:ext>
            </a:extLst>
          </p:cNvPr>
          <p:cNvSpPr txBox="1">
            <a:spLocks/>
          </p:cNvSpPr>
          <p:nvPr/>
        </p:nvSpPr>
        <p:spPr>
          <a:xfrm>
            <a:off x="1960975" y="2587559"/>
            <a:ext cx="3016946" cy="119377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6000">
                <a:solidFill>
                  <a:schemeClr val="accent1">
                    <a:lumMod val="50000"/>
                  </a:schemeClr>
                </a:solidFill>
                <a:latin typeface="Posterama Text Black (Headings)"/>
                <a:ea typeface="方正姚体"/>
              </a:rPr>
              <a:t>Agenda</a:t>
            </a:r>
            <a:endParaRPr lang="en-US" sz="6000">
              <a:solidFill>
                <a:schemeClr val="accent1">
                  <a:lumMod val="50000"/>
                </a:schemeClr>
              </a:solidFill>
              <a:latin typeface="Posterama Text Black (Headings)"/>
            </a:endParaRPr>
          </a:p>
        </p:txBody>
      </p:sp>
      <p:sp>
        <p:nvSpPr>
          <p:cNvPr id="8" name="Text Placeholder 21">
            <a:extLst>
              <a:ext uri="{FF2B5EF4-FFF2-40B4-BE49-F238E27FC236}">
                <a16:creationId xmlns:a16="http://schemas.microsoft.com/office/drawing/2014/main" id="{9B07C05C-D497-7911-9FB4-B1C4AD48988B}"/>
              </a:ext>
            </a:extLst>
          </p:cNvPr>
          <p:cNvSpPr txBox="1">
            <a:spLocks/>
          </p:cNvSpPr>
          <p:nvPr/>
        </p:nvSpPr>
        <p:spPr>
          <a:xfrm>
            <a:off x="10786167" y="2266357"/>
            <a:ext cx="1913128" cy="110712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sz="2400" b="1">
              <a:latin typeface="Posterama Text Black (Headings)"/>
            </a:endParaRPr>
          </a:p>
        </p:txBody>
      </p:sp>
      <p:sp>
        <p:nvSpPr>
          <p:cNvPr id="18" name="Freeform: Shape 17">
            <a:extLst>
              <a:ext uri="{FF2B5EF4-FFF2-40B4-BE49-F238E27FC236}">
                <a16:creationId xmlns:a16="http://schemas.microsoft.com/office/drawing/2014/main" id="{6AB5D8A6-A5C9-351C-A25C-9061B12237E9}"/>
              </a:ext>
              <a:ext uri="{C183D7F6-B498-43B3-948B-1728B52AA6E4}">
                <adec:decorative xmlns:adec="http://schemas.microsoft.com/office/drawing/2017/decorative" val="1"/>
              </a:ext>
            </a:extLst>
          </p:cNvPr>
          <p:cNvSpPr/>
          <p:nvPr/>
        </p:nvSpPr>
        <p:spPr>
          <a:xfrm>
            <a:off x="7380387" y="379672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schemeClr>
          </a:solidFill>
          <a:ln w="38100" cap="flat" cmpd="sng" algn="ctr">
            <a:solidFill>
              <a:schemeClr val="accent2">
                <a:lumMod val="60000"/>
                <a:lumOff val="40000"/>
              </a:schemeClr>
            </a:solidFill>
            <a:prstDash val="solid"/>
            <a:miter lim="800000"/>
          </a:ln>
          <a:effectLst>
            <a:glow rad="139700">
              <a:schemeClr val="accent3">
                <a:alpha val="40000"/>
              </a:schemeClr>
            </a:glow>
          </a:effectLst>
          <a:scene3d>
            <a:camera prst="orthographicFront"/>
            <a:lightRig rig="sunrise"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19" name="Freeform: Shape 18">
            <a:extLst>
              <a:ext uri="{FF2B5EF4-FFF2-40B4-BE49-F238E27FC236}">
                <a16:creationId xmlns:a16="http://schemas.microsoft.com/office/drawing/2014/main" id="{4AACDC65-8B0D-1C61-182E-E5FB8825BEE0}"/>
              </a:ext>
              <a:ext uri="{C183D7F6-B498-43B3-948B-1728B52AA6E4}">
                <adec:decorative xmlns:adec="http://schemas.microsoft.com/office/drawing/2017/decorative" val="1"/>
              </a:ext>
            </a:extLst>
          </p:cNvPr>
          <p:cNvSpPr/>
          <p:nvPr/>
        </p:nvSpPr>
        <p:spPr>
          <a:xfrm>
            <a:off x="8349641" y="2163786"/>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schemeClr>
          </a:solidFill>
          <a:ln w="38100" cap="flat" cmpd="sng" algn="ctr">
            <a:solidFill>
              <a:schemeClr val="accent2">
                <a:lumMod val="60000"/>
                <a:lumOff val="40000"/>
              </a:schemeClr>
            </a:solidFill>
            <a:prstDash val="solid"/>
            <a:miter lim="800000"/>
          </a:ln>
          <a:effectLst>
            <a:glow rad="139700">
              <a:schemeClr val="accent3">
                <a:alpha val="40000"/>
              </a:schemeClr>
            </a:glow>
          </a:effectLst>
          <a:scene3d>
            <a:camera prst="orthographicFront"/>
            <a:lightRig rig="sunrise"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0" name="Freeform: Shape 19">
            <a:extLst>
              <a:ext uri="{FF2B5EF4-FFF2-40B4-BE49-F238E27FC236}">
                <a16:creationId xmlns:a16="http://schemas.microsoft.com/office/drawing/2014/main" id="{8E90F3E2-6C51-A33E-B077-D86590085787}"/>
              </a:ext>
              <a:ext uri="{C183D7F6-B498-43B3-948B-1728B52AA6E4}">
                <adec:decorative xmlns:adec="http://schemas.microsoft.com/office/drawing/2017/decorative" val="1"/>
              </a:ext>
            </a:extLst>
          </p:cNvPr>
          <p:cNvSpPr/>
          <p:nvPr/>
        </p:nvSpPr>
        <p:spPr>
          <a:xfrm>
            <a:off x="6456155" y="213686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schemeClr>
          </a:solidFill>
          <a:ln w="38100" cap="flat" cmpd="sng" algn="ctr">
            <a:solidFill>
              <a:schemeClr val="accent2">
                <a:lumMod val="60000"/>
                <a:lumOff val="40000"/>
              </a:schemeClr>
            </a:solidFill>
            <a:prstDash val="solid"/>
            <a:miter lim="800000"/>
          </a:ln>
          <a:effectLst>
            <a:glow rad="139700">
              <a:schemeClr val="accent3">
                <a:alpha val="40000"/>
              </a:schemeClr>
            </a:glow>
          </a:effectLst>
          <a:scene3d>
            <a:camera prst="orthographicFront"/>
            <a:lightRig rig="sunrise"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chemeClr val="accent2">
                  <a:lumMod val="50000"/>
                </a:schemeClr>
              </a:solidFill>
              <a:latin typeface="Posterama Text Black (Headings)"/>
            </a:endParaRPr>
          </a:p>
        </p:txBody>
      </p:sp>
      <p:sp>
        <p:nvSpPr>
          <p:cNvPr id="21" name="Freeform: Shape 20">
            <a:extLst>
              <a:ext uri="{FF2B5EF4-FFF2-40B4-BE49-F238E27FC236}">
                <a16:creationId xmlns:a16="http://schemas.microsoft.com/office/drawing/2014/main" id="{0B900443-325C-1426-3CB7-3C4F3AB0851E}"/>
              </a:ext>
              <a:ext uri="{C183D7F6-B498-43B3-948B-1728B52AA6E4}">
                <adec:decorative xmlns:adec="http://schemas.microsoft.com/office/drawing/2017/decorative" val="1"/>
              </a:ext>
            </a:extLst>
          </p:cNvPr>
          <p:cNvSpPr/>
          <p:nvPr/>
        </p:nvSpPr>
        <p:spPr>
          <a:xfrm>
            <a:off x="7423879" y="530852"/>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schemeClr>
          </a:solidFill>
          <a:ln w="38100" cap="flat" cmpd="sng" algn="ctr">
            <a:solidFill>
              <a:schemeClr val="accent2">
                <a:lumMod val="60000"/>
                <a:lumOff val="40000"/>
              </a:schemeClr>
            </a:solidFill>
            <a:prstDash val="solid"/>
            <a:miter lim="800000"/>
          </a:ln>
          <a:effectLst>
            <a:glow rad="139700">
              <a:schemeClr val="accent3">
                <a:alpha val="40000"/>
              </a:schemeClr>
            </a:glow>
          </a:effectLst>
          <a:scene3d>
            <a:camera prst="orthographicFront"/>
            <a:lightRig rig="sunrise"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2" name="Freeform: Shape 21">
            <a:extLst>
              <a:ext uri="{FF2B5EF4-FFF2-40B4-BE49-F238E27FC236}">
                <a16:creationId xmlns:a16="http://schemas.microsoft.com/office/drawing/2014/main" id="{44CB1C84-4FAD-9164-A2AF-1917FEA5C965}"/>
              </a:ext>
              <a:ext uri="{C183D7F6-B498-43B3-948B-1728B52AA6E4}">
                <adec:decorative xmlns:adec="http://schemas.microsoft.com/office/drawing/2017/decorative" val="1"/>
              </a:ext>
            </a:extLst>
          </p:cNvPr>
          <p:cNvSpPr/>
          <p:nvPr/>
        </p:nvSpPr>
        <p:spPr>
          <a:xfrm>
            <a:off x="9307175" y="38160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schemeClr>
          </a:solidFill>
          <a:ln w="38100" cap="flat" cmpd="sng" algn="ctr">
            <a:solidFill>
              <a:schemeClr val="accent2">
                <a:lumMod val="60000"/>
                <a:lumOff val="40000"/>
              </a:schemeClr>
            </a:solidFill>
            <a:prstDash val="solid"/>
            <a:miter lim="800000"/>
          </a:ln>
          <a:effectLst>
            <a:glow rad="139700">
              <a:schemeClr val="accent3">
                <a:alpha val="40000"/>
              </a:schemeClr>
            </a:glow>
          </a:effectLst>
          <a:scene3d>
            <a:camera prst="orthographicFront"/>
            <a:lightRig rig="sunrise"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3" name="Freeform: Shape 22">
            <a:extLst>
              <a:ext uri="{FF2B5EF4-FFF2-40B4-BE49-F238E27FC236}">
                <a16:creationId xmlns:a16="http://schemas.microsoft.com/office/drawing/2014/main" id="{DA2D34EA-DF0B-8D88-756A-304D5BCEAB7E}"/>
              </a:ext>
              <a:ext uri="{C183D7F6-B498-43B3-948B-1728B52AA6E4}">
                <adec:decorative xmlns:adec="http://schemas.microsoft.com/office/drawing/2017/decorative" val="1"/>
              </a:ext>
            </a:extLst>
          </p:cNvPr>
          <p:cNvSpPr/>
          <p:nvPr/>
        </p:nvSpPr>
        <p:spPr>
          <a:xfrm>
            <a:off x="9308083" y="515803"/>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schemeClr>
          </a:solidFill>
          <a:ln w="38100" cap="flat" cmpd="sng" algn="ctr">
            <a:solidFill>
              <a:schemeClr val="accent2">
                <a:lumMod val="60000"/>
                <a:lumOff val="40000"/>
              </a:schemeClr>
            </a:solidFill>
            <a:prstDash val="solid"/>
            <a:miter lim="800000"/>
          </a:ln>
          <a:effectLst>
            <a:glow rad="139700">
              <a:schemeClr val="accent3">
                <a:alpha val="40000"/>
              </a:schemeClr>
            </a:glow>
          </a:effectLst>
          <a:scene3d>
            <a:camera prst="orthographicFront"/>
            <a:lightRig rig="sunrise"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4" name="Freeform: Shape 23">
            <a:extLst>
              <a:ext uri="{FF2B5EF4-FFF2-40B4-BE49-F238E27FC236}">
                <a16:creationId xmlns:a16="http://schemas.microsoft.com/office/drawing/2014/main" id="{140FFE2D-0E94-99EC-9627-33805AEB79D2}"/>
              </a:ext>
              <a:ext uri="{C183D7F6-B498-43B3-948B-1728B52AA6E4}">
                <adec:decorative xmlns:adec="http://schemas.microsoft.com/office/drawing/2017/decorative" val="1"/>
              </a:ext>
            </a:extLst>
          </p:cNvPr>
          <p:cNvSpPr/>
          <p:nvPr/>
        </p:nvSpPr>
        <p:spPr>
          <a:xfrm>
            <a:off x="10233845" y="220164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schemeClr>
          </a:solidFill>
          <a:ln w="38100" cap="flat" cmpd="sng" algn="ctr">
            <a:solidFill>
              <a:schemeClr val="accent2">
                <a:lumMod val="60000"/>
                <a:lumOff val="40000"/>
              </a:schemeClr>
            </a:solidFill>
            <a:prstDash val="solid"/>
            <a:miter lim="800000"/>
          </a:ln>
          <a:effectLst>
            <a:glow rad="139700">
              <a:schemeClr val="accent3">
                <a:alpha val="40000"/>
              </a:schemeClr>
            </a:glow>
          </a:effectLst>
          <a:scene3d>
            <a:camera prst="orthographicFront"/>
            <a:lightRig rig="sunrise"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6" name="TextBox 25">
            <a:extLst>
              <a:ext uri="{FF2B5EF4-FFF2-40B4-BE49-F238E27FC236}">
                <a16:creationId xmlns:a16="http://schemas.microsoft.com/office/drawing/2014/main" id="{A20D3ECC-5E8E-9251-187B-0FFB00833ACF}"/>
              </a:ext>
            </a:extLst>
          </p:cNvPr>
          <p:cNvSpPr txBox="1"/>
          <p:nvPr/>
        </p:nvSpPr>
        <p:spPr>
          <a:xfrm>
            <a:off x="6435371" y="3001638"/>
            <a:ext cx="1893486" cy="369332"/>
          </a:xfrm>
          <a:prstGeom prst="rect">
            <a:avLst/>
          </a:prstGeom>
          <a:noFill/>
        </p:spPr>
        <p:txBody>
          <a:bodyPr wrap="square" rtlCol="0">
            <a:spAutoFit/>
          </a:bodyPr>
          <a:lstStyle/>
          <a:p>
            <a:pPr algn="ctr"/>
            <a:r>
              <a:rPr lang="en-IN" sz="2400">
                <a:solidFill>
                  <a:srgbClr val="FF0000"/>
                </a:solidFill>
              </a:rPr>
              <a:t>Introduction</a:t>
            </a:r>
          </a:p>
        </p:txBody>
      </p:sp>
      <p:sp>
        <p:nvSpPr>
          <p:cNvPr id="27" name="TextBox 26">
            <a:extLst>
              <a:ext uri="{FF2B5EF4-FFF2-40B4-BE49-F238E27FC236}">
                <a16:creationId xmlns:a16="http://schemas.microsoft.com/office/drawing/2014/main" id="{95383D99-B29A-90E4-5C1E-5C18361367D8}"/>
              </a:ext>
            </a:extLst>
          </p:cNvPr>
          <p:cNvSpPr txBox="1"/>
          <p:nvPr/>
        </p:nvSpPr>
        <p:spPr>
          <a:xfrm>
            <a:off x="7422916" y="1376138"/>
            <a:ext cx="1853449" cy="369332"/>
          </a:xfrm>
          <a:prstGeom prst="rect">
            <a:avLst/>
          </a:prstGeom>
          <a:noFill/>
        </p:spPr>
        <p:txBody>
          <a:bodyPr wrap="square" rtlCol="0">
            <a:spAutoFit/>
          </a:bodyPr>
          <a:lstStyle/>
          <a:p>
            <a:pPr algn="ctr"/>
            <a:r>
              <a:rPr lang="en-IN" sz="2400">
                <a:solidFill>
                  <a:srgbClr val="FF0000"/>
                </a:solidFill>
              </a:rPr>
              <a:t>Advantage</a:t>
            </a:r>
          </a:p>
        </p:txBody>
      </p:sp>
      <p:sp>
        <p:nvSpPr>
          <p:cNvPr id="28" name="TextBox 27">
            <a:extLst>
              <a:ext uri="{FF2B5EF4-FFF2-40B4-BE49-F238E27FC236}">
                <a16:creationId xmlns:a16="http://schemas.microsoft.com/office/drawing/2014/main" id="{225B53E2-1F1C-B9B6-5EBC-7C9F3E114624}"/>
              </a:ext>
            </a:extLst>
          </p:cNvPr>
          <p:cNvSpPr txBox="1"/>
          <p:nvPr/>
        </p:nvSpPr>
        <p:spPr>
          <a:xfrm>
            <a:off x="9298111" y="1376138"/>
            <a:ext cx="1839749" cy="369332"/>
          </a:xfrm>
          <a:prstGeom prst="rect">
            <a:avLst/>
          </a:prstGeom>
          <a:noFill/>
        </p:spPr>
        <p:txBody>
          <a:bodyPr wrap="square" rtlCol="0">
            <a:spAutoFit/>
          </a:bodyPr>
          <a:lstStyle/>
          <a:p>
            <a:pPr algn="ctr"/>
            <a:r>
              <a:rPr lang="en-IN" sz="2400">
                <a:solidFill>
                  <a:srgbClr val="FF0000"/>
                </a:solidFill>
              </a:rPr>
              <a:t>Team</a:t>
            </a:r>
          </a:p>
        </p:txBody>
      </p:sp>
      <p:sp>
        <p:nvSpPr>
          <p:cNvPr id="29" name="TextBox 28">
            <a:extLst>
              <a:ext uri="{FF2B5EF4-FFF2-40B4-BE49-F238E27FC236}">
                <a16:creationId xmlns:a16="http://schemas.microsoft.com/office/drawing/2014/main" id="{1E852F2C-EE0E-F1E5-E6CF-66F5B6F40B53}"/>
              </a:ext>
            </a:extLst>
          </p:cNvPr>
          <p:cNvSpPr txBox="1"/>
          <p:nvPr/>
        </p:nvSpPr>
        <p:spPr>
          <a:xfrm>
            <a:off x="9307175" y="4671068"/>
            <a:ext cx="1874233" cy="369332"/>
          </a:xfrm>
          <a:prstGeom prst="rect">
            <a:avLst/>
          </a:prstGeom>
          <a:noFill/>
        </p:spPr>
        <p:txBody>
          <a:bodyPr wrap="square" rtlCol="0">
            <a:spAutoFit/>
          </a:bodyPr>
          <a:lstStyle/>
          <a:p>
            <a:pPr algn="ctr"/>
            <a:r>
              <a:rPr lang="en-IN" sz="2400">
                <a:solidFill>
                  <a:srgbClr val="FF0000"/>
                </a:solidFill>
              </a:rPr>
              <a:t>SRS</a:t>
            </a:r>
          </a:p>
        </p:txBody>
      </p:sp>
      <p:sp>
        <p:nvSpPr>
          <p:cNvPr id="30" name="TextBox 29">
            <a:extLst>
              <a:ext uri="{FF2B5EF4-FFF2-40B4-BE49-F238E27FC236}">
                <a16:creationId xmlns:a16="http://schemas.microsoft.com/office/drawing/2014/main" id="{0226C3E4-1234-C0B2-E63B-558B479AAB69}"/>
              </a:ext>
            </a:extLst>
          </p:cNvPr>
          <p:cNvSpPr txBox="1"/>
          <p:nvPr/>
        </p:nvSpPr>
        <p:spPr>
          <a:xfrm>
            <a:off x="8372349" y="3041905"/>
            <a:ext cx="1849994" cy="369332"/>
          </a:xfrm>
          <a:prstGeom prst="rect">
            <a:avLst/>
          </a:prstGeom>
          <a:noFill/>
        </p:spPr>
        <p:txBody>
          <a:bodyPr wrap="square" rtlCol="0">
            <a:spAutoFit/>
          </a:bodyPr>
          <a:lstStyle/>
          <a:p>
            <a:pPr algn="ctr"/>
            <a:r>
              <a:rPr lang="en-IN" sz="2400">
                <a:solidFill>
                  <a:srgbClr val="FF0000"/>
                </a:solidFill>
              </a:rPr>
              <a:t>Scope</a:t>
            </a:r>
          </a:p>
        </p:txBody>
      </p:sp>
      <p:sp>
        <p:nvSpPr>
          <p:cNvPr id="31" name="TextBox 30">
            <a:extLst>
              <a:ext uri="{FF2B5EF4-FFF2-40B4-BE49-F238E27FC236}">
                <a16:creationId xmlns:a16="http://schemas.microsoft.com/office/drawing/2014/main" id="{1AD8E5CD-36E9-8285-538F-AA18E7023371}"/>
              </a:ext>
            </a:extLst>
          </p:cNvPr>
          <p:cNvSpPr txBox="1"/>
          <p:nvPr/>
        </p:nvSpPr>
        <p:spPr>
          <a:xfrm>
            <a:off x="10255645" y="3041905"/>
            <a:ext cx="1884423" cy="369332"/>
          </a:xfrm>
          <a:prstGeom prst="rect">
            <a:avLst/>
          </a:prstGeom>
          <a:noFill/>
        </p:spPr>
        <p:txBody>
          <a:bodyPr wrap="square" rtlCol="0">
            <a:spAutoFit/>
          </a:bodyPr>
          <a:lstStyle/>
          <a:p>
            <a:pPr algn="ctr"/>
            <a:r>
              <a:rPr lang="en-IN" sz="2400">
                <a:solidFill>
                  <a:srgbClr val="FF0000"/>
                </a:solidFill>
              </a:rPr>
              <a:t>Summary</a:t>
            </a:r>
          </a:p>
        </p:txBody>
      </p:sp>
      <p:sp>
        <p:nvSpPr>
          <p:cNvPr id="32" name="TextBox 31">
            <a:extLst>
              <a:ext uri="{FF2B5EF4-FFF2-40B4-BE49-F238E27FC236}">
                <a16:creationId xmlns:a16="http://schemas.microsoft.com/office/drawing/2014/main" id="{5E90DF0C-8B65-4FB8-F90F-EF43B9B3A17A}"/>
              </a:ext>
            </a:extLst>
          </p:cNvPr>
          <p:cNvSpPr txBox="1"/>
          <p:nvPr/>
        </p:nvSpPr>
        <p:spPr>
          <a:xfrm>
            <a:off x="7237859" y="4680298"/>
            <a:ext cx="2108443" cy="400110"/>
          </a:xfrm>
          <a:prstGeom prst="rect">
            <a:avLst/>
          </a:prstGeom>
          <a:noFill/>
        </p:spPr>
        <p:txBody>
          <a:bodyPr wrap="square" rtlCol="0">
            <a:spAutoFit/>
          </a:bodyPr>
          <a:lstStyle/>
          <a:p>
            <a:pPr algn="ctr"/>
            <a:r>
              <a:rPr lang="en-IN" sz="2000">
                <a:solidFill>
                  <a:srgbClr val="FF0000"/>
                </a:solidFill>
              </a:rPr>
              <a:t> Characteristics</a:t>
            </a:r>
          </a:p>
        </p:txBody>
      </p:sp>
    </p:spTree>
    <p:extLst>
      <p:ext uri="{BB962C8B-B14F-4D97-AF65-F5344CB8AC3E}">
        <p14:creationId xmlns:p14="http://schemas.microsoft.com/office/powerpoint/2010/main" val="17483882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C6FA7EA-F16B-9379-67A5-B498CEE8A2F2}"/>
              </a:ext>
              <a:ext uri="{C183D7F6-B498-43B3-948B-1728B52AA6E4}">
                <adec:decorative xmlns:adec="http://schemas.microsoft.com/office/drawing/2017/decorative" val="1"/>
              </a:ext>
            </a:extLst>
          </p:cNvPr>
          <p:cNvSpPr/>
          <p:nvPr/>
        </p:nvSpPr>
        <p:spPr>
          <a:xfrm rot="10800000">
            <a:off x="-939" y="-242232"/>
            <a:ext cx="7860766" cy="758444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TextBox 5">
            <a:extLst>
              <a:ext uri="{FF2B5EF4-FFF2-40B4-BE49-F238E27FC236}">
                <a16:creationId xmlns:a16="http://schemas.microsoft.com/office/drawing/2014/main" id="{0169141A-81C0-2806-9A64-9EAA26A142BF}"/>
              </a:ext>
            </a:extLst>
          </p:cNvPr>
          <p:cNvSpPr txBox="1"/>
          <p:nvPr/>
        </p:nvSpPr>
        <p:spPr>
          <a:xfrm>
            <a:off x="7912826" y="2995550"/>
            <a:ext cx="3657600" cy="553998"/>
          </a:xfrm>
          <a:prstGeom prst="rect">
            <a:avLst/>
          </a:prstGeom>
          <a:noFill/>
        </p:spPr>
        <p:txBody>
          <a:bodyPr wrap="square" rtlCol="0">
            <a:spAutoFit/>
          </a:bodyPr>
          <a:lstStyle/>
          <a:p>
            <a:r>
              <a:rPr lang="en-IN" sz="4000">
                <a:solidFill>
                  <a:schemeClr val="accent2">
                    <a:lumMod val="50000"/>
                  </a:schemeClr>
                </a:solidFill>
              </a:rPr>
              <a:t>Data Directory</a:t>
            </a:r>
          </a:p>
        </p:txBody>
      </p:sp>
      <p:pic>
        <p:nvPicPr>
          <p:cNvPr id="3" name="Picture 4" descr="Table&#10;&#10;Description automatically generated">
            <a:extLst>
              <a:ext uri="{FF2B5EF4-FFF2-40B4-BE49-F238E27FC236}">
                <a16:creationId xmlns:a16="http://schemas.microsoft.com/office/drawing/2014/main" id="{E54D85BF-4C0E-BE19-AD13-B661A1146E17}"/>
              </a:ext>
            </a:extLst>
          </p:cNvPr>
          <p:cNvPicPr>
            <a:picLocks noChangeAspect="1"/>
          </p:cNvPicPr>
          <p:nvPr/>
        </p:nvPicPr>
        <p:blipFill>
          <a:blip r:embed="rId2"/>
          <a:stretch>
            <a:fillRect/>
          </a:stretch>
        </p:blipFill>
        <p:spPr>
          <a:xfrm>
            <a:off x="94890" y="1326561"/>
            <a:ext cx="7674636" cy="44636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1443159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C6FA7EA-F16B-9379-67A5-B498CEE8A2F2}"/>
              </a:ext>
              <a:ext uri="{C183D7F6-B498-43B3-948B-1728B52AA6E4}">
                <adec:decorative xmlns:adec="http://schemas.microsoft.com/office/drawing/2017/decorative" val="1"/>
              </a:ext>
            </a:extLst>
          </p:cNvPr>
          <p:cNvSpPr/>
          <p:nvPr/>
        </p:nvSpPr>
        <p:spPr>
          <a:xfrm rot="5400000">
            <a:off x="336932" y="-350061"/>
            <a:ext cx="6871612" cy="75556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TextBox 5">
            <a:extLst>
              <a:ext uri="{FF2B5EF4-FFF2-40B4-BE49-F238E27FC236}">
                <a16:creationId xmlns:a16="http://schemas.microsoft.com/office/drawing/2014/main" id="{0169141A-81C0-2806-9A64-9EAA26A142BF}"/>
              </a:ext>
            </a:extLst>
          </p:cNvPr>
          <p:cNvSpPr txBox="1"/>
          <p:nvPr/>
        </p:nvSpPr>
        <p:spPr>
          <a:xfrm>
            <a:off x="7783429" y="2866154"/>
            <a:ext cx="3657600" cy="553998"/>
          </a:xfrm>
          <a:prstGeom prst="rect">
            <a:avLst/>
          </a:prstGeom>
          <a:noFill/>
        </p:spPr>
        <p:txBody>
          <a:bodyPr wrap="square" rtlCol="0">
            <a:spAutoFit/>
          </a:bodyPr>
          <a:lstStyle/>
          <a:p>
            <a:r>
              <a:rPr lang="en-IN" sz="4000">
                <a:solidFill>
                  <a:schemeClr val="accent2">
                    <a:lumMod val="50000"/>
                  </a:schemeClr>
                </a:solidFill>
              </a:rPr>
              <a:t>Data Directory</a:t>
            </a:r>
          </a:p>
        </p:txBody>
      </p:sp>
      <p:pic>
        <p:nvPicPr>
          <p:cNvPr id="3" name="Picture 2">
            <a:extLst>
              <a:ext uri="{FF2B5EF4-FFF2-40B4-BE49-F238E27FC236}">
                <a16:creationId xmlns:a16="http://schemas.microsoft.com/office/drawing/2014/main" id="{C7A83129-9EEE-E0BD-F513-906A43A68A7A}"/>
              </a:ext>
            </a:extLst>
          </p:cNvPr>
          <p:cNvPicPr>
            <a:picLocks noChangeAspect="1"/>
          </p:cNvPicPr>
          <p:nvPr/>
        </p:nvPicPr>
        <p:blipFill>
          <a:blip r:embed="rId2"/>
          <a:stretch>
            <a:fillRect/>
          </a:stretch>
        </p:blipFill>
        <p:spPr>
          <a:xfrm>
            <a:off x="1164062" y="1100212"/>
            <a:ext cx="5231727" cy="46695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2788947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C6FA7EA-F16B-9379-67A5-B498CEE8A2F2}"/>
              </a:ext>
              <a:ext uri="{C183D7F6-B498-43B3-948B-1728B52AA6E4}">
                <adec:decorative xmlns:adec="http://schemas.microsoft.com/office/drawing/2017/decorative" val="1"/>
              </a:ext>
            </a:extLst>
          </p:cNvPr>
          <p:cNvSpPr/>
          <p:nvPr/>
        </p:nvSpPr>
        <p:spPr>
          <a:xfrm>
            <a:off x="329742" y="-227855"/>
            <a:ext cx="6957876" cy="72968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TextBox 5">
            <a:extLst>
              <a:ext uri="{FF2B5EF4-FFF2-40B4-BE49-F238E27FC236}">
                <a16:creationId xmlns:a16="http://schemas.microsoft.com/office/drawing/2014/main" id="{0169141A-81C0-2806-9A64-9EAA26A142BF}"/>
              </a:ext>
            </a:extLst>
          </p:cNvPr>
          <p:cNvSpPr txBox="1"/>
          <p:nvPr/>
        </p:nvSpPr>
        <p:spPr>
          <a:xfrm>
            <a:off x="7797806" y="2880531"/>
            <a:ext cx="3657600" cy="553998"/>
          </a:xfrm>
          <a:prstGeom prst="rect">
            <a:avLst/>
          </a:prstGeom>
          <a:noFill/>
        </p:spPr>
        <p:txBody>
          <a:bodyPr wrap="square" rtlCol="0">
            <a:spAutoFit/>
          </a:bodyPr>
          <a:lstStyle/>
          <a:p>
            <a:r>
              <a:rPr lang="en-IN" sz="4000">
                <a:solidFill>
                  <a:schemeClr val="accent2">
                    <a:lumMod val="50000"/>
                  </a:schemeClr>
                </a:solidFill>
              </a:rPr>
              <a:t>Data Directory</a:t>
            </a:r>
          </a:p>
        </p:txBody>
      </p:sp>
      <p:pic>
        <p:nvPicPr>
          <p:cNvPr id="5" name="Picture 4">
            <a:extLst>
              <a:ext uri="{FF2B5EF4-FFF2-40B4-BE49-F238E27FC236}">
                <a16:creationId xmlns:a16="http://schemas.microsoft.com/office/drawing/2014/main" id="{EDBF471A-9D92-D00F-A9F1-D12ED7641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235" y="1415229"/>
            <a:ext cx="5954057" cy="4027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291710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542C7FE-A350-1B92-B64A-59F71F814173}"/>
              </a:ext>
              <a:ext uri="{C183D7F6-B498-43B3-948B-1728B52AA6E4}">
                <adec:decorative xmlns:adec="http://schemas.microsoft.com/office/drawing/2017/decorative" val="1"/>
              </a:ext>
            </a:extLst>
          </p:cNvPr>
          <p:cNvSpPr/>
          <p:nvPr/>
        </p:nvSpPr>
        <p:spPr>
          <a:xfrm rot="16200000">
            <a:off x="577919" y="-370766"/>
            <a:ext cx="6431906" cy="758444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pic>
        <p:nvPicPr>
          <p:cNvPr id="5" name="Picture 4">
            <a:extLst>
              <a:ext uri="{FF2B5EF4-FFF2-40B4-BE49-F238E27FC236}">
                <a16:creationId xmlns:a16="http://schemas.microsoft.com/office/drawing/2014/main" id="{872C6771-D3E2-03BB-35F3-A16CD5793A37}"/>
              </a:ext>
            </a:extLst>
          </p:cNvPr>
          <p:cNvPicPr>
            <a:picLocks noChangeAspect="1"/>
          </p:cNvPicPr>
          <p:nvPr/>
        </p:nvPicPr>
        <p:blipFill>
          <a:blip r:embed="rId2"/>
          <a:stretch>
            <a:fillRect/>
          </a:stretch>
        </p:blipFill>
        <p:spPr>
          <a:xfrm>
            <a:off x="1326177" y="926637"/>
            <a:ext cx="4948832" cy="50183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2E46E0C-C832-CBFE-07BE-5B713DB7AA54}"/>
              </a:ext>
            </a:extLst>
          </p:cNvPr>
          <p:cNvSpPr txBox="1"/>
          <p:nvPr/>
        </p:nvSpPr>
        <p:spPr>
          <a:xfrm>
            <a:off x="6334806" y="313714"/>
            <a:ext cx="4948832"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USE CASE DIAGRAM</a:t>
            </a:r>
          </a:p>
        </p:txBody>
      </p:sp>
    </p:spTree>
    <p:extLst>
      <p:ext uri="{BB962C8B-B14F-4D97-AF65-F5344CB8AC3E}">
        <p14:creationId xmlns:p14="http://schemas.microsoft.com/office/powerpoint/2010/main" val="222146126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E59A0-D2F5-121F-52A4-0E2F5C45680F}"/>
              </a:ext>
            </a:extLst>
          </p:cNvPr>
          <p:cNvSpPr txBox="1"/>
          <p:nvPr/>
        </p:nvSpPr>
        <p:spPr>
          <a:xfrm>
            <a:off x="4528868" y="0"/>
            <a:ext cx="3119886" cy="523220"/>
          </a:xfrm>
          <a:prstGeom prst="rect">
            <a:avLst/>
          </a:prstGeom>
          <a:noFill/>
        </p:spPr>
        <p:txBody>
          <a:bodyPr wrap="square" lIns="91440" tIns="45720" rIns="91440" bIns="45720" anchor="t">
            <a:spAutoFit/>
          </a:bodyPr>
          <a:lstStyle/>
          <a:p>
            <a:pPr algn="ctr"/>
            <a:r>
              <a:rPr lang="en-IN" sz="2800" b="1">
                <a:solidFill>
                  <a:schemeClr val="accent2">
                    <a:lumMod val="50000"/>
                  </a:schemeClr>
                </a:solidFill>
              </a:rPr>
              <a:t>ER DIAGRAM</a:t>
            </a:r>
          </a:p>
        </p:txBody>
      </p:sp>
      <p:pic>
        <p:nvPicPr>
          <p:cNvPr id="7" name="Picture 6">
            <a:extLst>
              <a:ext uri="{FF2B5EF4-FFF2-40B4-BE49-F238E27FC236}">
                <a16:creationId xmlns:a16="http://schemas.microsoft.com/office/drawing/2014/main" id="{43A62FBC-D92A-3F97-48EC-D7E4BE979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80" y="502506"/>
            <a:ext cx="11674415" cy="6111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5744024"/>
      </p:ext>
    </p:extLst>
  </p:cSld>
  <p:clrMapOvr>
    <a:masterClrMapping/>
  </p:clrMapOvr>
  <mc:AlternateContent xmlns:mc="http://schemas.openxmlformats.org/markup-compatibility/2006">
    <mc:Choice xmlns:p14="http://schemas.microsoft.com/office/powerpoint/2010/main" Requires="p14">
      <p:transition p14:dur="250">
        <p:split orient="vert"/>
      </p:transition>
    </mc:Choice>
    <mc:Fallback>
      <p:transition>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A891B1-F7DF-8C5F-AABA-3EAAB82289D7}"/>
              </a:ext>
            </a:extLst>
          </p:cNvPr>
          <p:cNvSpPr txBox="1"/>
          <p:nvPr/>
        </p:nvSpPr>
        <p:spPr>
          <a:xfrm>
            <a:off x="1889760" y="103257"/>
            <a:ext cx="8702040"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DATA FLOW DIAGRAM</a:t>
            </a:r>
          </a:p>
        </p:txBody>
      </p:sp>
      <p:pic>
        <p:nvPicPr>
          <p:cNvPr id="14" name="Picture 13">
            <a:extLst>
              <a:ext uri="{FF2B5EF4-FFF2-40B4-BE49-F238E27FC236}">
                <a16:creationId xmlns:a16="http://schemas.microsoft.com/office/drawing/2014/main" id="{0BE62006-7C41-2CFF-3C49-AA2D32F4A8C4}"/>
              </a:ext>
            </a:extLst>
          </p:cNvPr>
          <p:cNvPicPr>
            <a:picLocks noChangeAspect="1"/>
          </p:cNvPicPr>
          <p:nvPr/>
        </p:nvPicPr>
        <p:blipFill>
          <a:blip r:embed="rId2"/>
          <a:stretch>
            <a:fillRect/>
          </a:stretch>
        </p:blipFill>
        <p:spPr>
          <a:xfrm>
            <a:off x="1348631" y="839898"/>
            <a:ext cx="9494738" cy="57925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9261196"/>
      </p:ext>
    </p:extLst>
  </p:cSld>
  <p:clrMapOvr>
    <a:masterClrMapping/>
  </p:clrMapOvr>
  <p:transition>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A891B1-F7DF-8C5F-AABA-3EAAB82289D7}"/>
              </a:ext>
            </a:extLst>
          </p:cNvPr>
          <p:cNvSpPr txBox="1"/>
          <p:nvPr/>
        </p:nvSpPr>
        <p:spPr>
          <a:xfrm>
            <a:off x="1889760" y="103257"/>
            <a:ext cx="8702040"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DATA FLOW DIAGRAM</a:t>
            </a:r>
          </a:p>
        </p:txBody>
      </p:sp>
      <p:pic>
        <p:nvPicPr>
          <p:cNvPr id="2" name="Picture 1">
            <a:extLst>
              <a:ext uri="{FF2B5EF4-FFF2-40B4-BE49-F238E27FC236}">
                <a16:creationId xmlns:a16="http://schemas.microsoft.com/office/drawing/2014/main" id="{5DAC4868-B3FD-1D89-6895-14E44B86F83E}"/>
              </a:ext>
            </a:extLst>
          </p:cNvPr>
          <p:cNvPicPr>
            <a:picLocks noChangeAspect="1"/>
          </p:cNvPicPr>
          <p:nvPr/>
        </p:nvPicPr>
        <p:blipFill>
          <a:blip r:embed="rId2"/>
          <a:stretch>
            <a:fillRect/>
          </a:stretch>
        </p:blipFill>
        <p:spPr>
          <a:xfrm>
            <a:off x="1731609" y="811143"/>
            <a:ext cx="8716566" cy="5859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3835858"/>
      </p:ext>
    </p:extLst>
  </p:cSld>
  <p:clrMapOvr>
    <a:masterClrMapping/>
  </p:clrMapOvr>
  <p:transition>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A891B1-F7DF-8C5F-AABA-3EAAB82289D7}"/>
              </a:ext>
            </a:extLst>
          </p:cNvPr>
          <p:cNvSpPr txBox="1"/>
          <p:nvPr/>
        </p:nvSpPr>
        <p:spPr>
          <a:xfrm>
            <a:off x="1889760" y="103257"/>
            <a:ext cx="8702040"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DATA FLOW DIAGRAM</a:t>
            </a:r>
          </a:p>
        </p:txBody>
      </p:sp>
      <p:pic>
        <p:nvPicPr>
          <p:cNvPr id="3" name="Picture 2">
            <a:extLst>
              <a:ext uri="{FF2B5EF4-FFF2-40B4-BE49-F238E27FC236}">
                <a16:creationId xmlns:a16="http://schemas.microsoft.com/office/drawing/2014/main" id="{A5E170CE-3F95-B18D-48B9-A6065527D5E4}"/>
              </a:ext>
            </a:extLst>
          </p:cNvPr>
          <p:cNvPicPr>
            <a:picLocks noChangeAspect="1"/>
          </p:cNvPicPr>
          <p:nvPr/>
        </p:nvPicPr>
        <p:blipFill>
          <a:blip r:embed="rId2"/>
          <a:stretch>
            <a:fillRect/>
          </a:stretch>
        </p:blipFill>
        <p:spPr>
          <a:xfrm>
            <a:off x="90389" y="866711"/>
            <a:ext cx="12011221" cy="58592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20927708"/>
      </p:ext>
    </p:extLst>
  </p:cSld>
  <p:clrMapOvr>
    <a:masterClrMapping/>
  </p:clrMapOvr>
  <p:transition>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96D241-606F-1DB2-250D-3D4A8FDB0FA0}"/>
              </a:ext>
            </a:extLst>
          </p:cNvPr>
          <p:cNvSpPr txBox="1"/>
          <p:nvPr/>
        </p:nvSpPr>
        <p:spPr>
          <a:xfrm>
            <a:off x="3322320" y="0"/>
            <a:ext cx="5140960"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ACTIVITY DIAGRAM</a:t>
            </a:r>
          </a:p>
        </p:txBody>
      </p:sp>
      <p:pic>
        <p:nvPicPr>
          <p:cNvPr id="3" name="Picture 2">
            <a:extLst>
              <a:ext uri="{FF2B5EF4-FFF2-40B4-BE49-F238E27FC236}">
                <a16:creationId xmlns:a16="http://schemas.microsoft.com/office/drawing/2014/main" id="{BB89B308-501D-5545-D46C-EB9950A6F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259" y="794150"/>
            <a:ext cx="5629858" cy="57224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20081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96D241-606F-1DB2-250D-3D4A8FDB0FA0}"/>
              </a:ext>
            </a:extLst>
          </p:cNvPr>
          <p:cNvSpPr txBox="1"/>
          <p:nvPr/>
        </p:nvSpPr>
        <p:spPr>
          <a:xfrm>
            <a:off x="3322320" y="0"/>
            <a:ext cx="5140960"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ACTIVITY DIAGRAM</a:t>
            </a:r>
          </a:p>
        </p:txBody>
      </p:sp>
      <p:pic>
        <p:nvPicPr>
          <p:cNvPr id="5" name="Picture 4">
            <a:extLst>
              <a:ext uri="{FF2B5EF4-FFF2-40B4-BE49-F238E27FC236}">
                <a16:creationId xmlns:a16="http://schemas.microsoft.com/office/drawing/2014/main" id="{9B46A986-02E9-C769-05AD-D1455E51C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495" y="751018"/>
            <a:ext cx="5298630" cy="55650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973969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F1AA9A2-252D-EE5D-B4CC-AA9A91CAF3AF}"/>
              </a:ext>
              <a:ext uri="{C183D7F6-B498-43B3-948B-1728B52AA6E4}">
                <adec:decorative xmlns:adec="http://schemas.microsoft.com/office/drawing/2017/decorative" val="1"/>
              </a:ext>
            </a:extLst>
          </p:cNvPr>
          <p:cNvSpPr/>
          <p:nvPr/>
        </p:nvSpPr>
        <p:spPr>
          <a:xfrm rot="10800000">
            <a:off x="6843252" y="1"/>
            <a:ext cx="5348748" cy="6858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75000"/>
            </a:schemeClr>
          </a:solidFill>
          <a:ln w="38100" cap="flat" cmpd="sng" algn="ctr">
            <a:solidFill>
              <a:schemeClr val="accent2">
                <a:lumMod val="60000"/>
                <a:lumOff val="40000"/>
              </a:schemeClr>
            </a:solidFill>
            <a:prstDash val="solid"/>
            <a:miter lim="800000"/>
          </a:ln>
          <a:effectLst/>
          <a:scene3d>
            <a:camera prst="orthographicFront"/>
            <a:lightRig rig="threePt" dir="t"/>
          </a:scene3d>
          <a:sp3d extrusionH="76200">
            <a:extrusionClr>
              <a:schemeClr val="bg2">
                <a:lumMod val="10000"/>
              </a:schemeClr>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pic>
        <p:nvPicPr>
          <p:cNvPr id="8" name="Picture 7">
            <a:extLst>
              <a:ext uri="{FF2B5EF4-FFF2-40B4-BE49-F238E27FC236}">
                <a16:creationId xmlns:a16="http://schemas.microsoft.com/office/drawing/2014/main" id="{89268924-3EF7-46BF-4AC1-CC9A6B966C9C}"/>
              </a:ext>
            </a:extLst>
          </p:cNvPr>
          <p:cNvPicPr>
            <a:picLocks noChangeAspect="1"/>
          </p:cNvPicPr>
          <p:nvPr/>
        </p:nvPicPr>
        <p:blipFill rotWithShape="1">
          <a:blip r:embed="rId2">
            <a:extLst>
              <a:ext uri="{28A0092B-C50C-407E-A947-70E740481C1C}">
                <a14:useLocalDpi xmlns:a14="http://schemas.microsoft.com/office/drawing/2010/main" val="0"/>
              </a:ext>
            </a:extLst>
          </a:blip>
          <a:srcRect t="4015" b="1936"/>
          <a:stretch/>
        </p:blipFill>
        <p:spPr>
          <a:xfrm>
            <a:off x="8260016" y="800590"/>
            <a:ext cx="2515219" cy="5256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2C191D6F-D029-C182-3743-EA0713FA9CD2}"/>
              </a:ext>
            </a:extLst>
          </p:cNvPr>
          <p:cNvSpPr txBox="1"/>
          <p:nvPr/>
        </p:nvSpPr>
        <p:spPr>
          <a:xfrm>
            <a:off x="1065526" y="1711727"/>
            <a:ext cx="4526457" cy="769441"/>
          </a:xfrm>
          <a:prstGeom prst="rect">
            <a:avLst/>
          </a:prstGeom>
          <a:noFill/>
        </p:spPr>
        <p:txBody>
          <a:bodyPr wrap="square" rtlCol="0">
            <a:spAutoFit/>
          </a:bodyPr>
          <a:lstStyle/>
          <a:p>
            <a:pPr algn="ctr"/>
            <a:r>
              <a:rPr lang="en-IN" sz="4400">
                <a:solidFill>
                  <a:schemeClr val="accent2">
                    <a:lumMod val="50000"/>
                  </a:schemeClr>
                </a:solidFill>
                <a:latin typeface="Abadi" panose="020B0604020104020204" pitchFamily="34" charset="0"/>
              </a:rPr>
              <a:t>INTRODUCTION</a:t>
            </a:r>
          </a:p>
        </p:txBody>
      </p:sp>
      <p:sp>
        <p:nvSpPr>
          <p:cNvPr id="10" name="TextBox 9">
            <a:extLst>
              <a:ext uri="{FF2B5EF4-FFF2-40B4-BE49-F238E27FC236}">
                <a16:creationId xmlns:a16="http://schemas.microsoft.com/office/drawing/2014/main" id="{457A4D68-32F5-1ABE-4BD5-2C87D58A6003}"/>
              </a:ext>
            </a:extLst>
          </p:cNvPr>
          <p:cNvSpPr txBox="1"/>
          <p:nvPr/>
        </p:nvSpPr>
        <p:spPr>
          <a:xfrm>
            <a:off x="709475" y="2620897"/>
            <a:ext cx="5860978" cy="2800767"/>
          </a:xfrm>
          <a:prstGeom prst="rect">
            <a:avLst/>
          </a:prstGeom>
          <a:noFill/>
        </p:spPr>
        <p:txBody>
          <a:bodyPr wrap="square" lIns="91440" tIns="45720" rIns="91440" bIns="45720" rtlCol="0" anchor="t">
            <a:spAutoFit/>
          </a:bodyPr>
          <a:lstStyle/>
          <a:p>
            <a:r>
              <a:rPr lang="en-US" sz="2200"/>
              <a:t>Our system is a mobile application it will work as an interface between the Visitor, Renter, and Driver. In our system, any user can register themselves. Our system provides services for rents any available vehicle as per users choice or putting their vehicles for rent and can also apply for job as a driver in our application.</a:t>
            </a:r>
            <a:endParaRPr lang="en-US" sz="2200">
              <a:latin typeface="Posterama Text Black (Headings)"/>
            </a:endParaRPr>
          </a:p>
        </p:txBody>
      </p:sp>
      <p:sp>
        <p:nvSpPr>
          <p:cNvPr id="11" name="Freeform: Shape 10">
            <a:extLst>
              <a:ext uri="{FF2B5EF4-FFF2-40B4-BE49-F238E27FC236}">
                <a16:creationId xmlns:a16="http://schemas.microsoft.com/office/drawing/2014/main" id="{A5E96FA9-6C0A-3D6A-8BD1-73C90ACC31AD}"/>
              </a:ext>
              <a:ext uri="{C183D7F6-B498-43B3-948B-1728B52AA6E4}">
                <adec:decorative xmlns:adec="http://schemas.microsoft.com/office/drawing/2017/decorative" val="1"/>
              </a:ext>
            </a:extLst>
          </p:cNvPr>
          <p:cNvSpPr/>
          <p:nvPr/>
        </p:nvSpPr>
        <p:spPr>
          <a:xfrm>
            <a:off x="6182343" y="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1">
                <a:lumMod val="20000"/>
                <a:lumOff val="8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 name="Freeform: Shape 1">
            <a:extLst>
              <a:ext uri="{FF2B5EF4-FFF2-40B4-BE49-F238E27FC236}">
                <a16:creationId xmlns:a16="http://schemas.microsoft.com/office/drawing/2014/main" id="{ADC15C03-372E-BD79-F244-D431E65D60CC}"/>
              </a:ext>
              <a:ext uri="{C183D7F6-B498-43B3-948B-1728B52AA6E4}">
                <adec:decorative xmlns:adec="http://schemas.microsoft.com/office/drawing/2017/decorative" val="1"/>
              </a:ext>
            </a:extLst>
          </p:cNvPr>
          <p:cNvSpPr/>
          <p:nvPr/>
        </p:nvSpPr>
        <p:spPr>
          <a:xfrm>
            <a:off x="10970003" y="4687018"/>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1">
                <a:lumMod val="20000"/>
                <a:lumOff val="8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Tree>
    <p:extLst>
      <p:ext uri="{BB962C8B-B14F-4D97-AF65-F5344CB8AC3E}">
        <p14:creationId xmlns:p14="http://schemas.microsoft.com/office/powerpoint/2010/main" val="76894461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96D241-606F-1DB2-250D-3D4A8FDB0FA0}"/>
              </a:ext>
            </a:extLst>
          </p:cNvPr>
          <p:cNvSpPr txBox="1"/>
          <p:nvPr/>
        </p:nvSpPr>
        <p:spPr>
          <a:xfrm>
            <a:off x="3322320" y="0"/>
            <a:ext cx="5140960"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ACTIVITY DIAGRAM</a:t>
            </a:r>
          </a:p>
        </p:txBody>
      </p:sp>
      <p:pic>
        <p:nvPicPr>
          <p:cNvPr id="5" name="Picture 4">
            <a:extLst>
              <a:ext uri="{FF2B5EF4-FFF2-40B4-BE49-F238E27FC236}">
                <a16:creationId xmlns:a16="http://schemas.microsoft.com/office/drawing/2014/main" id="{122E6B27-D5A9-9281-C772-4B849A7AD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829" y="851659"/>
            <a:ext cx="5632341" cy="5643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558392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96D241-606F-1DB2-250D-3D4A8FDB0FA0}"/>
              </a:ext>
            </a:extLst>
          </p:cNvPr>
          <p:cNvSpPr txBox="1"/>
          <p:nvPr/>
        </p:nvSpPr>
        <p:spPr>
          <a:xfrm>
            <a:off x="3322320" y="0"/>
            <a:ext cx="5140960"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SEQUENCE DIAGRAM</a:t>
            </a:r>
          </a:p>
        </p:txBody>
      </p:sp>
      <p:sp>
        <p:nvSpPr>
          <p:cNvPr id="2" name="TextBox 1">
            <a:extLst>
              <a:ext uri="{FF2B5EF4-FFF2-40B4-BE49-F238E27FC236}">
                <a16:creationId xmlns:a16="http://schemas.microsoft.com/office/drawing/2014/main" id="{B0CC70EC-9AE1-A80A-DA35-61E28BDE90B3}"/>
              </a:ext>
            </a:extLst>
          </p:cNvPr>
          <p:cNvSpPr txBox="1"/>
          <p:nvPr/>
        </p:nvSpPr>
        <p:spPr>
          <a:xfrm>
            <a:off x="-57509" y="718723"/>
            <a:ext cx="5011838" cy="415498"/>
          </a:xfrm>
          <a:prstGeom prst="rect">
            <a:avLst/>
          </a:prstGeom>
          <a:noFill/>
        </p:spPr>
        <p:txBody>
          <a:bodyPr wrap="square" rtlCol="0">
            <a:spAutoFit/>
          </a:bodyPr>
          <a:lstStyle/>
          <a:p>
            <a:r>
              <a:rPr lang="en-IN" sz="2800">
                <a:solidFill>
                  <a:schemeClr val="accent2">
                    <a:lumMod val="75000"/>
                  </a:schemeClr>
                </a:solidFill>
              </a:rPr>
              <a:t>LOGIN SEQUENCE DIAGRAM</a:t>
            </a:r>
          </a:p>
        </p:txBody>
      </p:sp>
      <p:pic>
        <p:nvPicPr>
          <p:cNvPr id="10" name="Picture 9">
            <a:extLst>
              <a:ext uri="{FF2B5EF4-FFF2-40B4-BE49-F238E27FC236}">
                <a16:creationId xmlns:a16="http://schemas.microsoft.com/office/drawing/2014/main" id="{78D20B69-ACBF-300D-F344-9AFD34F93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553" y="1313829"/>
            <a:ext cx="4407353" cy="5349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664309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96D241-606F-1DB2-250D-3D4A8FDB0FA0}"/>
              </a:ext>
            </a:extLst>
          </p:cNvPr>
          <p:cNvSpPr txBox="1"/>
          <p:nvPr/>
        </p:nvSpPr>
        <p:spPr>
          <a:xfrm>
            <a:off x="3322320" y="0"/>
            <a:ext cx="5140960"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SEQUENCE DIAGRAM</a:t>
            </a:r>
          </a:p>
        </p:txBody>
      </p:sp>
      <p:sp>
        <p:nvSpPr>
          <p:cNvPr id="2" name="TextBox 1">
            <a:extLst>
              <a:ext uri="{FF2B5EF4-FFF2-40B4-BE49-F238E27FC236}">
                <a16:creationId xmlns:a16="http://schemas.microsoft.com/office/drawing/2014/main" id="{B0CC70EC-9AE1-A80A-DA35-61E28BDE90B3}"/>
              </a:ext>
            </a:extLst>
          </p:cNvPr>
          <p:cNvSpPr txBox="1"/>
          <p:nvPr/>
        </p:nvSpPr>
        <p:spPr>
          <a:xfrm>
            <a:off x="0" y="646836"/>
            <a:ext cx="6410960" cy="415498"/>
          </a:xfrm>
          <a:prstGeom prst="rect">
            <a:avLst/>
          </a:prstGeom>
          <a:noFill/>
        </p:spPr>
        <p:txBody>
          <a:bodyPr wrap="square" rtlCol="0">
            <a:spAutoFit/>
          </a:bodyPr>
          <a:lstStyle/>
          <a:p>
            <a:r>
              <a:rPr lang="en-IN" sz="2800">
                <a:solidFill>
                  <a:schemeClr val="accent2">
                    <a:lumMod val="75000"/>
                  </a:schemeClr>
                </a:solidFill>
              </a:rPr>
              <a:t>VEHICLE BOOKING SEQUENCE DIAGRAM</a:t>
            </a:r>
          </a:p>
        </p:txBody>
      </p:sp>
      <p:pic>
        <p:nvPicPr>
          <p:cNvPr id="3" name="Picture 2">
            <a:extLst>
              <a:ext uri="{FF2B5EF4-FFF2-40B4-BE49-F238E27FC236}">
                <a16:creationId xmlns:a16="http://schemas.microsoft.com/office/drawing/2014/main" id="{D2F7DEA7-B0F1-AD7E-2E54-1E4E7F0383D9}"/>
              </a:ext>
            </a:extLst>
          </p:cNvPr>
          <p:cNvPicPr>
            <a:picLocks noChangeAspect="1"/>
          </p:cNvPicPr>
          <p:nvPr/>
        </p:nvPicPr>
        <p:blipFill>
          <a:blip r:embed="rId2"/>
          <a:stretch>
            <a:fillRect/>
          </a:stretch>
        </p:blipFill>
        <p:spPr>
          <a:xfrm>
            <a:off x="1175342" y="1218578"/>
            <a:ext cx="4095815" cy="5538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126CC14C-3A98-FF52-49F5-8EBCA82E539D}"/>
              </a:ext>
            </a:extLst>
          </p:cNvPr>
          <p:cNvPicPr>
            <a:picLocks noChangeAspect="1"/>
          </p:cNvPicPr>
          <p:nvPr/>
        </p:nvPicPr>
        <p:blipFill>
          <a:blip r:embed="rId3"/>
          <a:stretch>
            <a:fillRect/>
          </a:stretch>
        </p:blipFill>
        <p:spPr>
          <a:xfrm>
            <a:off x="6271260" y="1218578"/>
            <a:ext cx="3993810" cy="5538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103353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96D241-606F-1DB2-250D-3D4A8FDB0FA0}"/>
              </a:ext>
            </a:extLst>
          </p:cNvPr>
          <p:cNvSpPr txBox="1"/>
          <p:nvPr/>
        </p:nvSpPr>
        <p:spPr>
          <a:xfrm>
            <a:off x="3322320" y="0"/>
            <a:ext cx="5140960"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SEQUENCE DIAGRAM</a:t>
            </a:r>
          </a:p>
        </p:txBody>
      </p:sp>
      <p:sp>
        <p:nvSpPr>
          <p:cNvPr id="2" name="TextBox 1">
            <a:extLst>
              <a:ext uri="{FF2B5EF4-FFF2-40B4-BE49-F238E27FC236}">
                <a16:creationId xmlns:a16="http://schemas.microsoft.com/office/drawing/2014/main" id="{B0CC70EC-9AE1-A80A-DA35-61E28BDE90B3}"/>
              </a:ext>
            </a:extLst>
          </p:cNvPr>
          <p:cNvSpPr txBox="1"/>
          <p:nvPr/>
        </p:nvSpPr>
        <p:spPr>
          <a:xfrm>
            <a:off x="-1" y="632357"/>
            <a:ext cx="6410960" cy="415498"/>
          </a:xfrm>
          <a:prstGeom prst="rect">
            <a:avLst/>
          </a:prstGeom>
          <a:noFill/>
        </p:spPr>
        <p:txBody>
          <a:bodyPr wrap="square" rtlCol="0">
            <a:spAutoFit/>
          </a:bodyPr>
          <a:lstStyle/>
          <a:p>
            <a:r>
              <a:rPr lang="en-IN" sz="2800">
                <a:solidFill>
                  <a:schemeClr val="accent2">
                    <a:lumMod val="75000"/>
                  </a:schemeClr>
                </a:solidFill>
              </a:rPr>
              <a:t>DRIVER BOOKING SEQUENCE DIAGRAM</a:t>
            </a:r>
          </a:p>
        </p:txBody>
      </p:sp>
      <p:pic>
        <p:nvPicPr>
          <p:cNvPr id="5" name="Picture 4">
            <a:extLst>
              <a:ext uri="{FF2B5EF4-FFF2-40B4-BE49-F238E27FC236}">
                <a16:creationId xmlns:a16="http://schemas.microsoft.com/office/drawing/2014/main" id="{0A2449CC-1005-BB2D-0FE5-8BE756DF1C03}"/>
              </a:ext>
            </a:extLst>
          </p:cNvPr>
          <p:cNvPicPr>
            <a:picLocks noChangeAspect="1"/>
          </p:cNvPicPr>
          <p:nvPr/>
        </p:nvPicPr>
        <p:blipFill>
          <a:blip r:embed="rId2"/>
          <a:stretch>
            <a:fillRect/>
          </a:stretch>
        </p:blipFill>
        <p:spPr>
          <a:xfrm>
            <a:off x="1028567" y="1155577"/>
            <a:ext cx="3836241" cy="5601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BDE9FB-662A-9720-C541-329FA080B41B}"/>
              </a:ext>
            </a:extLst>
          </p:cNvPr>
          <p:cNvPicPr>
            <a:picLocks noChangeAspect="1"/>
          </p:cNvPicPr>
          <p:nvPr/>
        </p:nvPicPr>
        <p:blipFill>
          <a:blip r:embed="rId3"/>
          <a:stretch>
            <a:fillRect/>
          </a:stretch>
        </p:blipFill>
        <p:spPr>
          <a:xfrm>
            <a:off x="6357556" y="1157951"/>
            <a:ext cx="3822808" cy="56161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5849553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0">
            <a:extLst>
              <a:ext uri="{FF2B5EF4-FFF2-40B4-BE49-F238E27FC236}">
                <a16:creationId xmlns:a16="http://schemas.microsoft.com/office/drawing/2014/main" id="{B8691809-DB11-BE5E-5CB9-57B73D2CA858}"/>
              </a:ext>
            </a:extLst>
          </p:cNvPr>
          <p:cNvSpPr>
            <a:spLocks noGrp="1"/>
          </p:cNvSpPr>
          <p:nvPr>
            <p:ph type="title"/>
          </p:nvPr>
        </p:nvSpPr>
        <p:spPr>
          <a:xfrm>
            <a:off x="3720440" y="368238"/>
            <a:ext cx="3516102" cy="1325563"/>
          </a:xfrm>
        </p:spPr>
        <p:txBody>
          <a:bodyPr>
            <a:normAutofit/>
          </a:bodyPr>
          <a:lstStyle/>
          <a:p>
            <a:r>
              <a:rPr lang="en-US" sz="4000">
                <a:solidFill>
                  <a:schemeClr val="accent6">
                    <a:lumMod val="50000"/>
                  </a:schemeClr>
                </a:solidFill>
                <a:latin typeface="Posterama Text Black (Headings)"/>
              </a:rPr>
              <a:t>Meet our team</a:t>
            </a:r>
          </a:p>
        </p:txBody>
      </p:sp>
      <p:sp>
        <p:nvSpPr>
          <p:cNvPr id="5" name="Text Placeholder 35">
            <a:extLst>
              <a:ext uri="{FF2B5EF4-FFF2-40B4-BE49-F238E27FC236}">
                <a16:creationId xmlns:a16="http://schemas.microsoft.com/office/drawing/2014/main" id="{62D13B00-33BA-93E3-12A0-72D80BEA0A4E}"/>
              </a:ext>
            </a:extLst>
          </p:cNvPr>
          <p:cNvSpPr txBox="1">
            <a:spLocks/>
          </p:cNvSpPr>
          <p:nvPr/>
        </p:nvSpPr>
        <p:spPr>
          <a:xfrm>
            <a:off x="1223024" y="4930526"/>
            <a:ext cx="2098039" cy="50639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a:solidFill>
                  <a:schemeClr val="tx1"/>
                </a:solidFill>
              </a:rPr>
              <a:t>Ayan Rana</a:t>
            </a:r>
            <a:endParaRPr lang="en-IN">
              <a:solidFill>
                <a:schemeClr val="tx1"/>
              </a:solidFill>
            </a:endParaRPr>
          </a:p>
        </p:txBody>
      </p:sp>
      <p:sp>
        <p:nvSpPr>
          <p:cNvPr id="6" name="Text Placeholder 37">
            <a:extLst>
              <a:ext uri="{FF2B5EF4-FFF2-40B4-BE49-F238E27FC236}">
                <a16:creationId xmlns:a16="http://schemas.microsoft.com/office/drawing/2014/main" id="{57D6B3A0-39B3-05CD-CCF0-F0401709E093}"/>
              </a:ext>
            </a:extLst>
          </p:cNvPr>
          <p:cNvSpPr txBox="1">
            <a:spLocks/>
          </p:cNvSpPr>
          <p:nvPr/>
        </p:nvSpPr>
        <p:spPr>
          <a:xfrm>
            <a:off x="1237971" y="4576722"/>
            <a:ext cx="2098038" cy="50639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a:t>Group Leader</a:t>
            </a:r>
            <a:endParaRPr lang="en-IN"/>
          </a:p>
        </p:txBody>
      </p:sp>
      <p:sp>
        <p:nvSpPr>
          <p:cNvPr id="7" name="Text Placeholder 39">
            <a:extLst>
              <a:ext uri="{FF2B5EF4-FFF2-40B4-BE49-F238E27FC236}">
                <a16:creationId xmlns:a16="http://schemas.microsoft.com/office/drawing/2014/main" id="{AF944587-41AD-CC6A-23D4-CAC9566841DF}"/>
              </a:ext>
            </a:extLst>
          </p:cNvPr>
          <p:cNvSpPr txBox="1">
            <a:spLocks/>
          </p:cNvSpPr>
          <p:nvPr/>
        </p:nvSpPr>
        <p:spPr>
          <a:xfrm>
            <a:off x="3886231" y="3674701"/>
            <a:ext cx="2098039" cy="50639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a:p>
          <a:p>
            <a:endParaRPr lang="en-IN"/>
          </a:p>
          <a:p>
            <a:endParaRPr lang="en-IN"/>
          </a:p>
          <a:p>
            <a:pPr marL="0" indent="0">
              <a:buNone/>
            </a:pPr>
            <a:r>
              <a:rPr lang="en-IN">
                <a:solidFill>
                  <a:schemeClr val="tx1"/>
                </a:solidFill>
              </a:rPr>
              <a:t>Harshil Patel</a:t>
            </a:r>
          </a:p>
        </p:txBody>
      </p:sp>
      <p:sp>
        <p:nvSpPr>
          <p:cNvPr id="8" name="Text Placeholder 41">
            <a:extLst>
              <a:ext uri="{FF2B5EF4-FFF2-40B4-BE49-F238E27FC236}">
                <a16:creationId xmlns:a16="http://schemas.microsoft.com/office/drawing/2014/main" id="{FB8FB91F-3353-FC0B-9D08-281D59C8023E}"/>
              </a:ext>
            </a:extLst>
          </p:cNvPr>
          <p:cNvSpPr txBox="1">
            <a:spLocks/>
          </p:cNvSpPr>
          <p:nvPr/>
        </p:nvSpPr>
        <p:spPr>
          <a:xfrm>
            <a:off x="3506622" y="4559276"/>
            <a:ext cx="2098038" cy="50639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IN"/>
              <a:t>Member</a:t>
            </a:r>
          </a:p>
        </p:txBody>
      </p:sp>
      <p:sp>
        <p:nvSpPr>
          <p:cNvPr id="9" name="Text Placeholder 43">
            <a:extLst>
              <a:ext uri="{FF2B5EF4-FFF2-40B4-BE49-F238E27FC236}">
                <a16:creationId xmlns:a16="http://schemas.microsoft.com/office/drawing/2014/main" id="{0E86663F-A272-8C8D-F222-63E4274E21F3}"/>
              </a:ext>
            </a:extLst>
          </p:cNvPr>
          <p:cNvSpPr txBox="1">
            <a:spLocks/>
          </p:cNvSpPr>
          <p:nvPr/>
        </p:nvSpPr>
        <p:spPr>
          <a:xfrm>
            <a:off x="6226876" y="4829922"/>
            <a:ext cx="2098039" cy="50639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a:solidFill>
                  <a:schemeClr val="tx1"/>
                </a:solidFill>
              </a:rPr>
              <a:t>Parmar Kirtan </a:t>
            </a:r>
          </a:p>
        </p:txBody>
      </p:sp>
      <p:sp>
        <p:nvSpPr>
          <p:cNvPr id="10" name="Text Placeholder 45">
            <a:extLst>
              <a:ext uri="{FF2B5EF4-FFF2-40B4-BE49-F238E27FC236}">
                <a16:creationId xmlns:a16="http://schemas.microsoft.com/office/drawing/2014/main" id="{D95AB238-476C-4391-6452-B1E79D4D52A5}"/>
              </a:ext>
            </a:extLst>
          </p:cNvPr>
          <p:cNvSpPr txBox="1">
            <a:spLocks/>
          </p:cNvSpPr>
          <p:nvPr/>
        </p:nvSpPr>
        <p:spPr>
          <a:xfrm>
            <a:off x="6440694" y="4511089"/>
            <a:ext cx="2098038" cy="50639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a:t>Member</a:t>
            </a:r>
          </a:p>
        </p:txBody>
      </p:sp>
      <p:sp>
        <p:nvSpPr>
          <p:cNvPr id="11" name="Text Placeholder 47">
            <a:extLst>
              <a:ext uri="{FF2B5EF4-FFF2-40B4-BE49-F238E27FC236}">
                <a16:creationId xmlns:a16="http://schemas.microsoft.com/office/drawing/2014/main" id="{A3191BC0-F8DD-1585-9A66-8FE961F49581}"/>
              </a:ext>
            </a:extLst>
          </p:cNvPr>
          <p:cNvSpPr txBox="1">
            <a:spLocks/>
          </p:cNvSpPr>
          <p:nvPr/>
        </p:nvSpPr>
        <p:spPr>
          <a:xfrm>
            <a:off x="8879958" y="4812476"/>
            <a:ext cx="2098039" cy="37125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err="1">
                <a:solidFill>
                  <a:schemeClr val="tx1"/>
                </a:solidFill>
              </a:rPr>
              <a:t>Sneh</a:t>
            </a:r>
            <a:r>
              <a:rPr lang="en-IN">
                <a:solidFill>
                  <a:schemeClr val="tx1"/>
                </a:solidFill>
              </a:rPr>
              <a:t> Gohel</a:t>
            </a:r>
          </a:p>
        </p:txBody>
      </p:sp>
      <p:sp>
        <p:nvSpPr>
          <p:cNvPr id="12" name="Text Placeholder 49">
            <a:extLst>
              <a:ext uri="{FF2B5EF4-FFF2-40B4-BE49-F238E27FC236}">
                <a16:creationId xmlns:a16="http://schemas.microsoft.com/office/drawing/2014/main" id="{6539D6C4-DB5D-DEBB-A0D0-9CA502DA9037}"/>
              </a:ext>
            </a:extLst>
          </p:cNvPr>
          <p:cNvSpPr txBox="1">
            <a:spLocks/>
          </p:cNvSpPr>
          <p:nvPr/>
        </p:nvSpPr>
        <p:spPr>
          <a:xfrm>
            <a:off x="8947130" y="4491702"/>
            <a:ext cx="2098038" cy="50639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a:t>Member</a:t>
            </a:r>
          </a:p>
        </p:txBody>
      </p:sp>
      <p:sp>
        <p:nvSpPr>
          <p:cNvPr id="13" name="Hexagon 12">
            <a:extLst>
              <a:ext uri="{FF2B5EF4-FFF2-40B4-BE49-F238E27FC236}">
                <a16:creationId xmlns:a16="http://schemas.microsoft.com/office/drawing/2014/main" id="{4C833548-1390-91B7-CA27-44C00B51CCE9}"/>
              </a:ext>
            </a:extLst>
          </p:cNvPr>
          <p:cNvSpPr/>
          <p:nvPr/>
        </p:nvSpPr>
        <p:spPr>
          <a:xfrm>
            <a:off x="95038" y="132346"/>
            <a:ext cx="1486324" cy="1454966"/>
          </a:xfrm>
          <a:prstGeom prst="hexagon">
            <a:avLst/>
          </a:prstGeom>
          <a:noFill/>
          <a:ln w="38100">
            <a:solidFill>
              <a:schemeClr val="accent6">
                <a:lumMod val="50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sterama Text Black (Headings)"/>
            </a:endParaRPr>
          </a:p>
        </p:txBody>
      </p:sp>
      <p:sp>
        <p:nvSpPr>
          <p:cNvPr id="14" name="Hexagon 13">
            <a:extLst>
              <a:ext uri="{FF2B5EF4-FFF2-40B4-BE49-F238E27FC236}">
                <a16:creationId xmlns:a16="http://schemas.microsoft.com/office/drawing/2014/main" id="{0B0BB56D-4DC0-CCED-7AAE-00B40A51F63D}"/>
              </a:ext>
            </a:extLst>
          </p:cNvPr>
          <p:cNvSpPr/>
          <p:nvPr/>
        </p:nvSpPr>
        <p:spPr>
          <a:xfrm>
            <a:off x="347171" y="379160"/>
            <a:ext cx="982058" cy="961338"/>
          </a:xfrm>
          <a:prstGeom prst="hexagon">
            <a:avLst/>
          </a:prstGeom>
          <a:noFill/>
          <a:ln w="38100">
            <a:solidFill>
              <a:schemeClr val="accent1">
                <a:lumMod val="60000"/>
                <a:lumOff val="40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sterama Text Black (Headings)"/>
            </a:endParaRPr>
          </a:p>
        </p:txBody>
      </p:sp>
      <p:sp>
        <p:nvSpPr>
          <p:cNvPr id="15" name="Hexagon 14">
            <a:extLst>
              <a:ext uri="{FF2B5EF4-FFF2-40B4-BE49-F238E27FC236}">
                <a16:creationId xmlns:a16="http://schemas.microsoft.com/office/drawing/2014/main" id="{2BB35AAE-CEC1-51D1-5AF2-E47412AF6A26}"/>
              </a:ext>
            </a:extLst>
          </p:cNvPr>
          <p:cNvSpPr/>
          <p:nvPr/>
        </p:nvSpPr>
        <p:spPr>
          <a:xfrm>
            <a:off x="601350" y="627976"/>
            <a:ext cx="473700" cy="463706"/>
          </a:xfrm>
          <a:prstGeom prst="hexagon">
            <a:avLst/>
          </a:prstGeom>
          <a:noFill/>
          <a:ln w="38100">
            <a:solidFill>
              <a:schemeClr val="accent3">
                <a:lumMod val="60000"/>
                <a:lumOff val="40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sterama Text Black (Headings)"/>
            </a:endParaRPr>
          </a:p>
        </p:txBody>
      </p:sp>
      <p:sp>
        <p:nvSpPr>
          <p:cNvPr id="16" name="Hexagon 15">
            <a:extLst>
              <a:ext uri="{FF2B5EF4-FFF2-40B4-BE49-F238E27FC236}">
                <a16:creationId xmlns:a16="http://schemas.microsoft.com/office/drawing/2014/main" id="{377BF6A7-F13B-DDD3-AEF6-492D56D171FC}"/>
              </a:ext>
            </a:extLst>
          </p:cNvPr>
          <p:cNvSpPr/>
          <p:nvPr/>
        </p:nvSpPr>
        <p:spPr>
          <a:xfrm>
            <a:off x="10610638" y="5254852"/>
            <a:ext cx="1486324" cy="1454966"/>
          </a:xfrm>
          <a:prstGeom prst="hexagon">
            <a:avLst/>
          </a:prstGeom>
          <a:noFill/>
          <a:ln w="38100">
            <a:solidFill>
              <a:srgbClr val="00206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sterama Text Black (Headings)"/>
            </a:endParaRPr>
          </a:p>
        </p:txBody>
      </p:sp>
      <p:sp>
        <p:nvSpPr>
          <p:cNvPr id="17" name="Hexagon 16">
            <a:extLst>
              <a:ext uri="{FF2B5EF4-FFF2-40B4-BE49-F238E27FC236}">
                <a16:creationId xmlns:a16="http://schemas.microsoft.com/office/drawing/2014/main" id="{AC87F1F0-579E-FD08-C11B-C88680C1280F}"/>
              </a:ext>
            </a:extLst>
          </p:cNvPr>
          <p:cNvSpPr/>
          <p:nvPr/>
        </p:nvSpPr>
        <p:spPr>
          <a:xfrm>
            <a:off x="10862771" y="5501666"/>
            <a:ext cx="982058" cy="961338"/>
          </a:xfrm>
          <a:prstGeom prst="hexagon">
            <a:avLst/>
          </a:prstGeom>
          <a:noFill/>
          <a:ln w="38100">
            <a:solidFill>
              <a:schemeClr val="accent1">
                <a:lumMod val="60000"/>
                <a:lumOff val="40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sterama Text Black (Headings)"/>
            </a:endParaRPr>
          </a:p>
        </p:txBody>
      </p:sp>
      <p:sp>
        <p:nvSpPr>
          <p:cNvPr id="18" name="Hexagon 17">
            <a:extLst>
              <a:ext uri="{FF2B5EF4-FFF2-40B4-BE49-F238E27FC236}">
                <a16:creationId xmlns:a16="http://schemas.microsoft.com/office/drawing/2014/main" id="{27756B7A-B978-9B78-D105-58C7BF797258}"/>
              </a:ext>
            </a:extLst>
          </p:cNvPr>
          <p:cNvSpPr/>
          <p:nvPr/>
        </p:nvSpPr>
        <p:spPr>
          <a:xfrm>
            <a:off x="11116950" y="5750482"/>
            <a:ext cx="473700" cy="463706"/>
          </a:xfrm>
          <a:prstGeom prst="hexagon">
            <a:avLst/>
          </a:prstGeom>
          <a:noFill/>
          <a:ln w="38100">
            <a:solidFill>
              <a:schemeClr val="accent3">
                <a:lumMod val="60000"/>
                <a:lumOff val="40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sterama Text Black (Headings)"/>
            </a:endParaRPr>
          </a:p>
        </p:txBody>
      </p:sp>
      <p:pic>
        <p:nvPicPr>
          <p:cNvPr id="22" name="Picture 21">
            <a:extLst>
              <a:ext uri="{FF2B5EF4-FFF2-40B4-BE49-F238E27FC236}">
                <a16:creationId xmlns:a16="http://schemas.microsoft.com/office/drawing/2014/main" id="{C4DF68BE-B97D-25C3-7312-8583C5137EB3}"/>
              </a:ext>
            </a:extLst>
          </p:cNvPr>
          <p:cNvPicPr>
            <a:picLocks noChangeAspect="1"/>
          </p:cNvPicPr>
          <p:nvPr/>
        </p:nvPicPr>
        <p:blipFill>
          <a:blip r:embed="rId2"/>
          <a:stretch>
            <a:fillRect/>
          </a:stretch>
        </p:blipFill>
        <p:spPr>
          <a:xfrm>
            <a:off x="1329229" y="2248834"/>
            <a:ext cx="1662235" cy="2310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6D4494D2-C86F-79F7-B35E-33CB92B96D74}"/>
              </a:ext>
            </a:extLst>
          </p:cNvPr>
          <p:cNvPicPr>
            <a:picLocks noChangeAspect="1"/>
          </p:cNvPicPr>
          <p:nvPr/>
        </p:nvPicPr>
        <p:blipFill>
          <a:blip r:embed="rId3"/>
          <a:stretch>
            <a:fillRect/>
          </a:stretch>
        </p:blipFill>
        <p:spPr>
          <a:xfrm>
            <a:off x="6196523" y="2106640"/>
            <a:ext cx="1662234" cy="2310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927CC5F5-7118-BDA6-FA85-46C0DC6FA70F}"/>
              </a:ext>
            </a:extLst>
          </p:cNvPr>
          <p:cNvPicPr>
            <a:picLocks noChangeAspect="1"/>
          </p:cNvPicPr>
          <p:nvPr/>
        </p:nvPicPr>
        <p:blipFill>
          <a:blip r:embed="rId4"/>
          <a:stretch>
            <a:fillRect/>
          </a:stretch>
        </p:blipFill>
        <p:spPr>
          <a:xfrm>
            <a:off x="8646764" y="2106641"/>
            <a:ext cx="1662235" cy="2310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10D36170-AA08-FAAB-F6BE-A571FD8175C4}"/>
              </a:ext>
            </a:extLst>
          </p:cNvPr>
          <p:cNvPicPr>
            <a:picLocks noChangeAspect="1"/>
          </p:cNvPicPr>
          <p:nvPr/>
        </p:nvPicPr>
        <p:blipFill>
          <a:blip r:embed="rId5"/>
          <a:stretch>
            <a:fillRect/>
          </a:stretch>
        </p:blipFill>
        <p:spPr>
          <a:xfrm>
            <a:off x="3673978" y="2181261"/>
            <a:ext cx="1662235" cy="2310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6508513"/>
      </p:ext>
    </p:extLst>
  </p:cSld>
  <p:clrMapOvr>
    <a:masterClrMapping/>
  </p:clrMapOvr>
  <mc:AlternateContent xmlns:mc="http://schemas.openxmlformats.org/markup-compatibility/2006">
    <mc:Choice xmlns:p15="http://schemas.microsoft.com/office/powerpoint/2012/main" Requires="p15">
      <p:transition>
        <p15:prstTrans prst="prestig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A02508D6-AF40-38A6-29FE-BB4FFE42665B}"/>
              </a:ext>
            </a:extLst>
          </p:cNvPr>
          <p:cNvSpPr txBox="1">
            <a:spLocks/>
          </p:cNvSpPr>
          <p:nvPr/>
        </p:nvSpPr>
        <p:spPr>
          <a:xfrm>
            <a:off x="324195" y="1982873"/>
            <a:ext cx="5919796" cy="3674931"/>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sz="2400">
                <a:solidFill>
                  <a:schemeClr val="tx1"/>
                </a:solidFill>
                <a:latin typeface="Posterama Text Black (Headings)"/>
              </a:rPr>
              <a:t>The basic purpose of the System is to provide better expression to the customer. The vehicle rental system manages the detail about the vehicle, customer, driver, and vehicle owner. the application reduces the manual work of managing the vehicle and booking. the system provides search facilities on various factors such as vehicle, area, etc.</a:t>
            </a:r>
            <a:endParaRPr lang="en-US" sz="2400">
              <a:solidFill>
                <a:schemeClr val="tx1"/>
              </a:solidFill>
              <a:latin typeface="Posterama Text Black (Headings)"/>
            </a:endParaRPr>
          </a:p>
        </p:txBody>
      </p:sp>
      <p:sp>
        <p:nvSpPr>
          <p:cNvPr id="5" name="Title 5">
            <a:extLst>
              <a:ext uri="{FF2B5EF4-FFF2-40B4-BE49-F238E27FC236}">
                <a16:creationId xmlns:a16="http://schemas.microsoft.com/office/drawing/2014/main" id="{C350210B-2A75-0259-9913-70F96DA90F86}"/>
              </a:ext>
            </a:extLst>
          </p:cNvPr>
          <p:cNvSpPr>
            <a:spLocks noGrp="1"/>
          </p:cNvSpPr>
          <p:nvPr>
            <p:ph type="title"/>
          </p:nvPr>
        </p:nvSpPr>
        <p:spPr>
          <a:xfrm>
            <a:off x="1951687" y="1042852"/>
            <a:ext cx="2664605" cy="851111"/>
          </a:xfrm>
        </p:spPr>
        <p:txBody>
          <a:bodyPr>
            <a:normAutofit/>
          </a:bodyPr>
          <a:lstStyle/>
          <a:p>
            <a:r>
              <a:rPr lang="en-US" altLang="zh-CN" sz="4000">
                <a:solidFill>
                  <a:schemeClr val="accent2">
                    <a:lumMod val="75000"/>
                  </a:schemeClr>
                </a:solidFill>
                <a:latin typeface="Posterama Text Black (Headings)"/>
              </a:rPr>
              <a:t>Summary</a:t>
            </a:r>
            <a:endParaRPr lang="en-US" sz="4000">
              <a:solidFill>
                <a:schemeClr val="accent2">
                  <a:lumMod val="75000"/>
                </a:schemeClr>
              </a:solidFill>
              <a:latin typeface="Posterama Text Black (Headings)"/>
            </a:endParaRPr>
          </a:p>
        </p:txBody>
      </p:sp>
      <p:pic>
        <p:nvPicPr>
          <p:cNvPr id="6" name="Shape 2">
            <a:extLst>
              <a:ext uri="{FF2B5EF4-FFF2-40B4-BE49-F238E27FC236}">
                <a16:creationId xmlns:a16="http://schemas.microsoft.com/office/drawing/2014/main" id="{413B9E4F-FC44-91AD-BCC8-32D2DE254171}"/>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328578"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7" name="Hexagon 6">
            <a:extLst>
              <a:ext uri="{FF2B5EF4-FFF2-40B4-BE49-F238E27FC236}">
                <a16:creationId xmlns:a16="http://schemas.microsoft.com/office/drawing/2014/main" id="{9CE0319E-300E-52A1-9EA9-125D64AF7A22}"/>
              </a:ext>
            </a:extLst>
          </p:cNvPr>
          <p:cNvSpPr/>
          <p:nvPr/>
        </p:nvSpPr>
        <p:spPr>
          <a:xfrm>
            <a:off x="6980126" y="549670"/>
            <a:ext cx="5065694" cy="4958820"/>
          </a:xfrm>
          <a:prstGeom prst="hexagon">
            <a:avLst/>
          </a:prstGeom>
          <a:solidFill>
            <a:schemeClr val="accent1">
              <a:lumMod val="75000"/>
            </a:schemeClr>
          </a:solidFill>
          <a:ln w="38100">
            <a:solidFill>
              <a:schemeClr val="accent6">
                <a:lumMod val="40000"/>
                <a:lumOff val="60000"/>
              </a:schemeClr>
            </a:solidFill>
          </a:ln>
          <a:effectLst>
            <a:glow rad="228600">
              <a:schemeClr val="accent2">
                <a:satMod val="175000"/>
                <a:alpha val="40000"/>
              </a:schemeClr>
            </a:glow>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sterama Text Black (Headings)"/>
            </a:endParaRPr>
          </a:p>
        </p:txBody>
      </p:sp>
      <p:sp>
        <p:nvSpPr>
          <p:cNvPr id="8" name="Title 5">
            <a:extLst>
              <a:ext uri="{FF2B5EF4-FFF2-40B4-BE49-F238E27FC236}">
                <a16:creationId xmlns:a16="http://schemas.microsoft.com/office/drawing/2014/main" id="{FFE357CE-BDB4-0A45-DFE5-9945E801ACEF}"/>
              </a:ext>
            </a:extLst>
          </p:cNvPr>
          <p:cNvSpPr txBox="1">
            <a:spLocks/>
          </p:cNvSpPr>
          <p:nvPr/>
        </p:nvSpPr>
        <p:spPr>
          <a:xfrm>
            <a:off x="7529530" y="2394690"/>
            <a:ext cx="3967060" cy="166424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a:r>
              <a:rPr lang="en-US" altLang="zh-CN">
                <a:latin typeface="Posterama Text Black (Headings)"/>
                <a:ea typeface="方正姚体"/>
              </a:rPr>
              <a:t>Vehicle Rental</a:t>
            </a:r>
            <a:endParaRPr lang="en-US">
              <a:latin typeface="Trebuchet MS" panose="020B0603020202020204"/>
              <a:ea typeface="方正姚体"/>
            </a:endParaRPr>
          </a:p>
          <a:p>
            <a:pPr algn="ctr"/>
            <a:r>
              <a:rPr lang="en-US">
                <a:latin typeface="Posterama Text Black (Headings)"/>
              </a:rPr>
              <a:t>System</a:t>
            </a:r>
            <a:endParaRPr lang="en-US"/>
          </a:p>
        </p:txBody>
      </p:sp>
    </p:spTree>
    <p:extLst>
      <p:ext uri="{BB962C8B-B14F-4D97-AF65-F5344CB8AC3E}">
        <p14:creationId xmlns:p14="http://schemas.microsoft.com/office/powerpoint/2010/main" val="1453755017"/>
      </p:ext>
    </p:extLst>
  </p:cSld>
  <p:clrMapOvr>
    <a:masterClrMapping/>
  </p:clrMapOvr>
  <mc:AlternateContent xmlns:mc="http://schemas.openxmlformats.org/markup-compatibility/2006">
    <mc:Choice xmlns:p15="http://schemas.microsoft.com/office/powerpoint/2012/main" Requires="p15">
      <p:transition>
        <p15:prstTrans prst="peelOff"/>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extLst>
              <a:ext uri="{FF2B5EF4-FFF2-40B4-BE49-F238E27FC236}">
                <a16:creationId xmlns:a16="http://schemas.microsoft.com/office/drawing/2014/main" id="{C38534B6-016D-A334-8822-04A29E9D9221}"/>
              </a:ext>
            </a:extLst>
          </p:cNvPr>
          <p:cNvSpPr/>
          <p:nvPr/>
        </p:nvSpPr>
        <p:spPr>
          <a:xfrm rot="10800000">
            <a:off x="217128" y="-161417"/>
            <a:ext cx="1430596" cy="1360130"/>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Hexagon 18">
            <a:extLst>
              <a:ext uri="{FF2B5EF4-FFF2-40B4-BE49-F238E27FC236}">
                <a16:creationId xmlns:a16="http://schemas.microsoft.com/office/drawing/2014/main" id="{C73B2B86-1C02-EA25-EA3B-AF89F8477A4C}"/>
              </a:ext>
            </a:extLst>
          </p:cNvPr>
          <p:cNvSpPr/>
          <p:nvPr/>
        </p:nvSpPr>
        <p:spPr>
          <a:xfrm rot="10800000">
            <a:off x="217129" y="1269179"/>
            <a:ext cx="1430596" cy="1360130"/>
          </a:xfrm>
          <a:prstGeom prst="hexago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Hexagon 19">
            <a:extLst>
              <a:ext uri="{FF2B5EF4-FFF2-40B4-BE49-F238E27FC236}">
                <a16:creationId xmlns:a16="http://schemas.microsoft.com/office/drawing/2014/main" id="{DE66FBD6-FF47-E701-2D2B-D94257A2F84C}"/>
              </a:ext>
            </a:extLst>
          </p:cNvPr>
          <p:cNvSpPr/>
          <p:nvPr/>
        </p:nvSpPr>
        <p:spPr>
          <a:xfrm rot="10800000">
            <a:off x="217129" y="2699776"/>
            <a:ext cx="1430596" cy="1360130"/>
          </a:xfrm>
          <a:prstGeom prst="hexag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Hexagon 20">
            <a:extLst>
              <a:ext uri="{FF2B5EF4-FFF2-40B4-BE49-F238E27FC236}">
                <a16:creationId xmlns:a16="http://schemas.microsoft.com/office/drawing/2014/main" id="{033E3666-8E5D-937A-30E2-450F7CA37B5B}"/>
              </a:ext>
            </a:extLst>
          </p:cNvPr>
          <p:cNvSpPr/>
          <p:nvPr/>
        </p:nvSpPr>
        <p:spPr>
          <a:xfrm rot="10800000">
            <a:off x="1380614" y="544050"/>
            <a:ext cx="1430596" cy="1360130"/>
          </a:xfrm>
          <a:prstGeom prst="hexagon">
            <a:avLst/>
          </a:prstGeom>
          <a:solidFill>
            <a:srgbClr val="DCA2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Hexagon 21">
            <a:extLst>
              <a:ext uri="{FF2B5EF4-FFF2-40B4-BE49-F238E27FC236}">
                <a16:creationId xmlns:a16="http://schemas.microsoft.com/office/drawing/2014/main" id="{7F11362E-890E-C681-4583-E1EC3ED35CA8}"/>
              </a:ext>
            </a:extLst>
          </p:cNvPr>
          <p:cNvSpPr/>
          <p:nvPr/>
        </p:nvSpPr>
        <p:spPr>
          <a:xfrm rot="10800000">
            <a:off x="1380614" y="1984478"/>
            <a:ext cx="1430596" cy="1360130"/>
          </a:xfrm>
          <a:prstGeom prst="hexag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Hexagon 23">
            <a:extLst>
              <a:ext uri="{FF2B5EF4-FFF2-40B4-BE49-F238E27FC236}">
                <a16:creationId xmlns:a16="http://schemas.microsoft.com/office/drawing/2014/main" id="{472A7505-F642-9DDC-8087-01952B9B05F9}"/>
              </a:ext>
            </a:extLst>
          </p:cNvPr>
          <p:cNvSpPr/>
          <p:nvPr/>
        </p:nvSpPr>
        <p:spPr>
          <a:xfrm rot="10800000">
            <a:off x="2544098" y="2699776"/>
            <a:ext cx="1430596" cy="1360130"/>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Hexagon 24">
            <a:extLst>
              <a:ext uri="{FF2B5EF4-FFF2-40B4-BE49-F238E27FC236}">
                <a16:creationId xmlns:a16="http://schemas.microsoft.com/office/drawing/2014/main" id="{5C84B797-9B46-9B2C-2B57-88EE0C8992F5}"/>
              </a:ext>
            </a:extLst>
          </p:cNvPr>
          <p:cNvSpPr/>
          <p:nvPr/>
        </p:nvSpPr>
        <p:spPr>
          <a:xfrm rot="10800000">
            <a:off x="2544097" y="5521634"/>
            <a:ext cx="1430596" cy="1360130"/>
          </a:xfrm>
          <a:prstGeom prst="hexago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Hexagon 25">
            <a:extLst>
              <a:ext uri="{FF2B5EF4-FFF2-40B4-BE49-F238E27FC236}">
                <a16:creationId xmlns:a16="http://schemas.microsoft.com/office/drawing/2014/main" id="{944A672F-9313-7AA4-9AF4-C5745A6E16F1}"/>
              </a:ext>
            </a:extLst>
          </p:cNvPr>
          <p:cNvSpPr/>
          <p:nvPr/>
        </p:nvSpPr>
        <p:spPr>
          <a:xfrm rot="10800000">
            <a:off x="2544097" y="4118902"/>
            <a:ext cx="1430596" cy="1360130"/>
          </a:xfrm>
          <a:prstGeom prst="hexagon">
            <a:avLst/>
          </a:prstGeom>
          <a:solidFill>
            <a:srgbClr val="695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Hexagon 26">
            <a:extLst>
              <a:ext uri="{FF2B5EF4-FFF2-40B4-BE49-F238E27FC236}">
                <a16:creationId xmlns:a16="http://schemas.microsoft.com/office/drawing/2014/main" id="{3B40A463-22AD-6715-F898-B899335B3F74}"/>
              </a:ext>
            </a:extLst>
          </p:cNvPr>
          <p:cNvSpPr/>
          <p:nvPr/>
        </p:nvSpPr>
        <p:spPr>
          <a:xfrm rot="10800000">
            <a:off x="3705941" y="3429000"/>
            <a:ext cx="1430596" cy="1360130"/>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xagon 27">
            <a:extLst>
              <a:ext uri="{FF2B5EF4-FFF2-40B4-BE49-F238E27FC236}">
                <a16:creationId xmlns:a16="http://schemas.microsoft.com/office/drawing/2014/main" id="{8F703980-203F-EE78-FDD4-9C2738B26146}"/>
              </a:ext>
            </a:extLst>
          </p:cNvPr>
          <p:cNvSpPr/>
          <p:nvPr/>
        </p:nvSpPr>
        <p:spPr>
          <a:xfrm rot="10800000">
            <a:off x="3705942" y="4871067"/>
            <a:ext cx="1430596" cy="1360130"/>
          </a:xfrm>
          <a:prstGeom prst="hexag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Hexagon 28">
            <a:extLst>
              <a:ext uri="{FF2B5EF4-FFF2-40B4-BE49-F238E27FC236}">
                <a16:creationId xmlns:a16="http://schemas.microsoft.com/office/drawing/2014/main" id="{23382643-FE2B-E42D-7203-971CCDA54AB2}"/>
              </a:ext>
            </a:extLst>
          </p:cNvPr>
          <p:cNvSpPr/>
          <p:nvPr/>
        </p:nvSpPr>
        <p:spPr>
          <a:xfrm rot="10800000">
            <a:off x="3705941" y="6310678"/>
            <a:ext cx="1430596" cy="1360130"/>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Hexagon 29">
            <a:extLst>
              <a:ext uri="{FF2B5EF4-FFF2-40B4-BE49-F238E27FC236}">
                <a16:creationId xmlns:a16="http://schemas.microsoft.com/office/drawing/2014/main" id="{63C8611D-E732-6C09-ECF1-8D17413B08A2}"/>
              </a:ext>
            </a:extLst>
          </p:cNvPr>
          <p:cNvSpPr/>
          <p:nvPr/>
        </p:nvSpPr>
        <p:spPr>
          <a:xfrm rot="10800000">
            <a:off x="4867784" y="5590873"/>
            <a:ext cx="1430596" cy="1360130"/>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30">
            <a:extLst>
              <a:ext uri="{FF2B5EF4-FFF2-40B4-BE49-F238E27FC236}">
                <a16:creationId xmlns:a16="http://schemas.microsoft.com/office/drawing/2014/main" id="{431AC8E1-1A81-5A87-62DD-270CEBC68ECE}"/>
              </a:ext>
            </a:extLst>
          </p:cNvPr>
          <p:cNvSpPr/>
          <p:nvPr/>
        </p:nvSpPr>
        <p:spPr>
          <a:xfrm rot="10800000">
            <a:off x="-946354" y="1984477"/>
            <a:ext cx="1430596" cy="136013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Hexagon 31">
            <a:extLst>
              <a:ext uri="{FF2B5EF4-FFF2-40B4-BE49-F238E27FC236}">
                <a16:creationId xmlns:a16="http://schemas.microsoft.com/office/drawing/2014/main" id="{525524D7-F014-7CA0-022E-4E02091C46B0}"/>
              </a:ext>
            </a:extLst>
          </p:cNvPr>
          <p:cNvSpPr/>
          <p:nvPr/>
        </p:nvSpPr>
        <p:spPr>
          <a:xfrm rot="10800000">
            <a:off x="6031272" y="6248404"/>
            <a:ext cx="1430596" cy="1360130"/>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281D9DB9-9217-6AE0-345C-2CBC8BE0035F}"/>
              </a:ext>
            </a:extLst>
          </p:cNvPr>
          <p:cNvSpPr txBox="1"/>
          <p:nvPr/>
        </p:nvSpPr>
        <p:spPr>
          <a:xfrm>
            <a:off x="4503174" y="2054942"/>
            <a:ext cx="6617110" cy="854080"/>
          </a:xfrm>
          <a:prstGeom prst="rect">
            <a:avLst/>
          </a:prstGeom>
          <a:noFill/>
        </p:spPr>
        <p:txBody>
          <a:bodyPr wrap="square" rtlCol="0">
            <a:spAutoFit/>
          </a:bodyPr>
          <a:lstStyle/>
          <a:p>
            <a:pPr algn="ctr"/>
            <a:r>
              <a:rPr lang="en-IN" sz="6600">
                <a:solidFill>
                  <a:schemeClr val="accent2">
                    <a:lumMod val="75000"/>
                  </a:schemeClr>
                </a:solidFill>
              </a:rPr>
              <a:t>THANK YOU</a:t>
            </a:r>
          </a:p>
        </p:txBody>
      </p:sp>
    </p:spTree>
    <p:extLst>
      <p:ext uri="{BB962C8B-B14F-4D97-AF65-F5344CB8AC3E}">
        <p14:creationId xmlns:p14="http://schemas.microsoft.com/office/powerpoint/2010/main" val="1753519634"/>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57F32F-CB94-B8E1-A879-A9303CE278AB}"/>
              </a:ext>
              <a:ext uri="{C183D7F6-B498-43B3-948B-1728B52AA6E4}">
                <adec:decorative xmlns:adec="http://schemas.microsoft.com/office/drawing/2017/decorative" val="1"/>
              </a:ext>
            </a:extLst>
          </p:cNvPr>
          <p:cNvSpPr/>
          <p:nvPr/>
        </p:nvSpPr>
        <p:spPr>
          <a:xfrm>
            <a:off x="0" y="0"/>
            <a:ext cx="5348748" cy="6858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75000"/>
            </a:schemeClr>
          </a:solidFill>
          <a:ln w="38100" cap="flat" cmpd="sng" algn="ctr">
            <a:solidFill>
              <a:schemeClr val="accent2">
                <a:lumMod val="60000"/>
                <a:lumOff val="40000"/>
              </a:schemeClr>
            </a:solidFill>
            <a:prstDash val="solid"/>
            <a:miter lim="800000"/>
          </a:ln>
          <a:effectLst/>
          <a:scene3d>
            <a:camera prst="orthographicFront"/>
            <a:lightRig rig="threePt" dir="t"/>
          </a:scene3d>
          <a:sp3d extrusionH="76200">
            <a:extrusionClr>
              <a:schemeClr val="bg2">
                <a:lumMod val="10000"/>
              </a:schemeClr>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pic>
        <p:nvPicPr>
          <p:cNvPr id="9" name="Picture 8">
            <a:extLst>
              <a:ext uri="{FF2B5EF4-FFF2-40B4-BE49-F238E27FC236}">
                <a16:creationId xmlns:a16="http://schemas.microsoft.com/office/drawing/2014/main" id="{8E5D9FAD-4A7F-A1E2-231D-44E35BC1D9D9}"/>
              </a:ext>
            </a:extLst>
          </p:cNvPr>
          <p:cNvPicPr>
            <a:picLocks noChangeAspect="1"/>
          </p:cNvPicPr>
          <p:nvPr/>
        </p:nvPicPr>
        <p:blipFill rotWithShape="1">
          <a:blip r:embed="rId2">
            <a:extLst>
              <a:ext uri="{28A0092B-C50C-407E-A947-70E740481C1C}">
                <a14:useLocalDpi xmlns:a14="http://schemas.microsoft.com/office/drawing/2010/main" val="0"/>
              </a:ext>
            </a:extLst>
          </a:blip>
          <a:srcRect t="3761" b="2906"/>
          <a:stretch/>
        </p:blipFill>
        <p:spPr>
          <a:xfrm>
            <a:off x="1365785" y="906416"/>
            <a:ext cx="2432492" cy="504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FB29DE2D-3E3C-7C6D-517D-59BD02869C97}"/>
              </a:ext>
            </a:extLst>
          </p:cNvPr>
          <p:cNvSpPr txBox="1"/>
          <p:nvPr/>
        </p:nvSpPr>
        <p:spPr>
          <a:xfrm>
            <a:off x="6283570" y="906416"/>
            <a:ext cx="5111261" cy="600164"/>
          </a:xfrm>
          <a:prstGeom prst="rect">
            <a:avLst/>
          </a:prstGeom>
          <a:noFill/>
        </p:spPr>
        <p:txBody>
          <a:bodyPr wrap="square" rtlCol="0">
            <a:spAutoFit/>
          </a:bodyPr>
          <a:lstStyle/>
          <a:p>
            <a:pPr algn="ctr"/>
            <a:r>
              <a:rPr lang="en-IN" sz="4400">
                <a:solidFill>
                  <a:schemeClr val="accent2">
                    <a:lumMod val="50000"/>
                  </a:schemeClr>
                </a:solidFill>
                <a:latin typeface="Abadi" panose="020B0604020104020204" pitchFamily="34" charset="0"/>
              </a:rPr>
              <a:t>Characteristics</a:t>
            </a:r>
          </a:p>
        </p:txBody>
      </p:sp>
      <p:sp>
        <p:nvSpPr>
          <p:cNvPr id="11" name="TextBox 10">
            <a:extLst>
              <a:ext uri="{FF2B5EF4-FFF2-40B4-BE49-F238E27FC236}">
                <a16:creationId xmlns:a16="http://schemas.microsoft.com/office/drawing/2014/main" id="{032890BA-92E2-69FE-77A8-1372B2EE38C9}"/>
              </a:ext>
            </a:extLst>
          </p:cNvPr>
          <p:cNvSpPr txBox="1"/>
          <p:nvPr/>
        </p:nvSpPr>
        <p:spPr>
          <a:xfrm>
            <a:off x="6283569" y="1675857"/>
            <a:ext cx="5533293" cy="3070071"/>
          </a:xfrm>
          <a:prstGeom prst="rect">
            <a:avLst/>
          </a:prstGeom>
          <a:noFill/>
        </p:spPr>
        <p:txBody>
          <a:bodyPr wrap="square" rtlCol="0">
            <a:spAutoFit/>
          </a:bodyPr>
          <a:lstStyle/>
          <a:p>
            <a:pPr marL="342900" indent="-342900" algn="l" rtl="0" eaLnBrk="1" latinLnBrk="0" hangingPunct="1">
              <a:spcBef>
                <a:spcPts val="0"/>
              </a:spcBef>
              <a:spcAft>
                <a:spcPts val="0"/>
              </a:spcAft>
              <a:buClrTx/>
              <a:buSzPts val="2400"/>
              <a:buFont typeface="Wingdings" panose="05000000000000000000" pitchFamily="2" charset="2"/>
              <a:buChar char="Ø"/>
            </a:pPr>
            <a:r>
              <a:rPr lang="en-US" sz="2000"/>
              <a:t>Provide the search facilities based on various factors, such as vehicles or their types or according to location.</a:t>
            </a:r>
          </a:p>
          <a:p>
            <a:pPr marL="342900" indent="-342900" algn="l" rtl="0" eaLnBrk="1" latinLnBrk="0" hangingPunct="1">
              <a:spcBef>
                <a:spcPts val="0"/>
              </a:spcBef>
              <a:spcAft>
                <a:spcPts val="0"/>
              </a:spcAft>
              <a:buClrTx/>
              <a:buSzPts val="2400"/>
              <a:buFont typeface="Wingdings" panose="05000000000000000000" pitchFamily="2" charset="2"/>
              <a:buChar char="Ø"/>
            </a:pPr>
            <a:r>
              <a:rPr lang="en-US" sz="2000"/>
              <a:t>It stores all your past booked information and also easy to retrieves that information. </a:t>
            </a:r>
          </a:p>
          <a:p>
            <a:pPr marL="342900" indent="-342900" algn="l" rtl="0" eaLnBrk="1" latinLnBrk="0" hangingPunct="1">
              <a:spcBef>
                <a:spcPts val="0"/>
              </a:spcBef>
              <a:spcAft>
                <a:spcPts val="0"/>
              </a:spcAft>
              <a:buClrTx/>
              <a:buSzPts val="2400"/>
              <a:buFont typeface="Wingdings" panose="05000000000000000000" pitchFamily="2" charset="2"/>
              <a:buChar char="Ø"/>
            </a:pPr>
            <a:r>
              <a:rPr lang="en-US" sz="2000"/>
              <a:t>It displays descriptive information about the vehicle, renter, visitor, and driver.</a:t>
            </a:r>
          </a:p>
          <a:p>
            <a:pPr marL="342900" indent="-342900" algn="l" rtl="0" eaLnBrk="1" latinLnBrk="0" hangingPunct="1">
              <a:spcBef>
                <a:spcPts val="0"/>
              </a:spcBef>
              <a:spcAft>
                <a:spcPts val="0"/>
              </a:spcAft>
              <a:buClrTx/>
              <a:buSzPts val="2400"/>
              <a:buFont typeface="Wingdings" panose="05000000000000000000" pitchFamily="2" charset="2"/>
              <a:buChar char="Ø"/>
            </a:pPr>
            <a:r>
              <a:rPr lang="en-US" sz="2000"/>
              <a:t>It efficiently manages all the information of all existing entities.</a:t>
            </a:r>
          </a:p>
          <a:p>
            <a:pPr marL="342900" indent="-342900" algn="l" rtl="0" eaLnBrk="1" latinLnBrk="0" hangingPunct="1">
              <a:spcBef>
                <a:spcPts val="0"/>
              </a:spcBef>
              <a:spcAft>
                <a:spcPts val="0"/>
              </a:spcAft>
              <a:buClrTx/>
              <a:buSzPts val="2400"/>
              <a:buFont typeface="Wingdings" panose="05000000000000000000" pitchFamily="2" charset="2"/>
              <a:buChar char="Ø"/>
            </a:pPr>
            <a:r>
              <a:rPr lang="en-US" sz="2000"/>
              <a:t>Modification of the information is also available but only authorized users can modify their data, others can only see the information but cannot modify it.</a:t>
            </a:r>
          </a:p>
          <a:p>
            <a:pPr algn="l" rtl="0" eaLnBrk="1" latinLnBrk="0" hangingPunct="1">
              <a:spcBef>
                <a:spcPts val="0"/>
              </a:spcBef>
              <a:spcAft>
                <a:spcPts val="0"/>
              </a:spcAft>
              <a:buClrTx/>
              <a:buSzPts val="2400"/>
            </a:pPr>
            <a:endParaRPr lang="en-IN" sz="2000">
              <a:solidFill>
                <a:schemeClr val="bg2">
                  <a:lumMod val="10000"/>
                </a:schemeClr>
              </a:solidFill>
            </a:endParaRPr>
          </a:p>
          <a:p>
            <a:endParaRPr lang="en-IN"/>
          </a:p>
        </p:txBody>
      </p:sp>
      <p:sp>
        <p:nvSpPr>
          <p:cNvPr id="13" name="Freeform: Shape 12">
            <a:extLst>
              <a:ext uri="{FF2B5EF4-FFF2-40B4-BE49-F238E27FC236}">
                <a16:creationId xmlns:a16="http://schemas.microsoft.com/office/drawing/2014/main" id="{BFACC95E-67EB-E640-5593-1C188CFCFD3A}"/>
              </a:ext>
              <a:ext uri="{C183D7F6-B498-43B3-948B-1728B52AA6E4}">
                <adec:decorative xmlns:adec="http://schemas.microsoft.com/office/drawing/2017/decorative" val="1"/>
              </a:ext>
            </a:extLst>
          </p:cNvPr>
          <p:cNvSpPr/>
          <p:nvPr/>
        </p:nvSpPr>
        <p:spPr>
          <a:xfrm>
            <a:off x="3964597" y="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1">
                <a:lumMod val="20000"/>
                <a:lumOff val="8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Tree>
    <p:extLst>
      <p:ext uri="{BB962C8B-B14F-4D97-AF65-F5344CB8AC3E}">
        <p14:creationId xmlns:p14="http://schemas.microsoft.com/office/powerpoint/2010/main" val="29186643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E9AE54-48D3-6263-03A7-EDE81A269DC2}"/>
              </a:ext>
              <a:ext uri="{C183D7F6-B498-43B3-948B-1728B52AA6E4}">
                <adec:decorative xmlns:adec="http://schemas.microsoft.com/office/drawing/2017/decorative" val="1"/>
              </a:ext>
            </a:extLst>
          </p:cNvPr>
          <p:cNvSpPr/>
          <p:nvPr/>
        </p:nvSpPr>
        <p:spPr>
          <a:xfrm rot="10800000">
            <a:off x="10309875" y="3845598"/>
            <a:ext cx="1304558" cy="185471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5" name="Freeform: Shape 4">
            <a:extLst>
              <a:ext uri="{FF2B5EF4-FFF2-40B4-BE49-F238E27FC236}">
                <a16:creationId xmlns:a16="http://schemas.microsoft.com/office/drawing/2014/main" id="{2443083B-D197-283B-AEFB-75A1B1056599}"/>
              </a:ext>
              <a:ext uri="{C183D7F6-B498-43B3-948B-1728B52AA6E4}">
                <adec:decorative xmlns:adec="http://schemas.microsoft.com/office/drawing/2017/decorative" val="1"/>
              </a:ext>
            </a:extLst>
          </p:cNvPr>
          <p:cNvSpPr/>
          <p:nvPr/>
        </p:nvSpPr>
        <p:spPr>
          <a:xfrm rot="17983914">
            <a:off x="10480629" y="4899276"/>
            <a:ext cx="1727072" cy="178838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TextBox 5">
            <a:extLst>
              <a:ext uri="{FF2B5EF4-FFF2-40B4-BE49-F238E27FC236}">
                <a16:creationId xmlns:a16="http://schemas.microsoft.com/office/drawing/2014/main" id="{21CAE71D-DCED-7D62-7820-5606C0EFE252}"/>
              </a:ext>
            </a:extLst>
          </p:cNvPr>
          <p:cNvSpPr txBox="1"/>
          <p:nvPr/>
        </p:nvSpPr>
        <p:spPr>
          <a:xfrm>
            <a:off x="2731625" y="208344"/>
            <a:ext cx="6990777" cy="600164"/>
          </a:xfrm>
          <a:prstGeom prst="rect">
            <a:avLst/>
          </a:prstGeom>
          <a:noFill/>
        </p:spPr>
        <p:txBody>
          <a:bodyPr wrap="square" rtlCol="0">
            <a:spAutoFit/>
          </a:bodyPr>
          <a:lstStyle/>
          <a:p>
            <a:pPr algn="ctr"/>
            <a:r>
              <a:rPr lang="en-IN" sz="4400">
                <a:solidFill>
                  <a:schemeClr val="accent2">
                    <a:lumMod val="50000"/>
                  </a:schemeClr>
                </a:solidFill>
                <a:latin typeface="Abadi" panose="020B0604020104020204" pitchFamily="34" charset="0"/>
              </a:rPr>
              <a:t>ADVANTAGES</a:t>
            </a:r>
          </a:p>
        </p:txBody>
      </p:sp>
      <p:sp>
        <p:nvSpPr>
          <p:cNvPr id="7" name="Freeform: Shape 6">
            <a:extLst>
              <a:ext uri="{FF2B5EF4-FFF2-40B4-BE49-F238E27FC236}">
                <a16:creationId xmlns:a16="http://schemas.microsoft.com/office/drawing/2014/main" id="{23188C36-C4AD-2262-59F4-F192E6221DE2}"/>
              </a:ext>
              <a:ext uri="{C183D7F6-B498-43B3-948B-1728B52AA6E4}">
                <adec:decorative xmlns:adec="http://schemas.microsoft.com/office/drawing/2017/decorative" val="1"/>
              </a:ext>
            </a:extLst>
          </p:cNvPr>
          <p:cNvSpPr/>
          <p:nvPr/>
        </p:nvSpPr>
        <p:spPr>
          <a:xfrm>
            <a:off x="10615690" y="11299"/>
            <a:ext cx="1456949" cy="193297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8" name="Freeform: Shape 7">
            <a:extLst>
              <a:ext uri="{FF2B5EF4-FFF2-40B4-BE49-F238E27FC236}">
                <a16:creationId xmlns:a16="http://schemas.microsoft.com/office/drawing/2014/main" id="{4FB9B868-8A10-6B81-BC45-F0578FF73544}"/>
              </a:ext>
              <a:ext uri="{C183D7F6-B498-43B3-948B-1728B52AA6E4}">
                <adec:decorative xmlns:adec="http://schemas.microsoft.com/office/drawing/2017/decorative" val="1"/>
              </a:ext>
            </a:extLst>
          </p:cNvPr>
          <p:cNvSpPr/>
          <p:nvPr/>
        </p:nvSpPr>
        <p:spPr>
          <a:xfrm>
            <a:off x="10266743" y="977785"/>
            <a:ext cx="1304548" cy="178057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9" name="TextBox 8">
            <a:extLst>
              <a:ext uri="{FF2B5EF4-FFF2-40B4-BE49-F238E27FC236}">
                <a16:creationId xmlns:a16="http://schemas.microsoft.com/office/drawing/2014/main" id="{C766B642-0121-CE0B-4B71-AA10E66CA9F6}"/>
              </a:ext>
            </a:extLst>
          </p:cNvPr>
          <p:cNvSpPr txBox="1"/>
          <p:nvPr/>
        </p:nvSpPr>
        <p:spPr>
          <a:xfrm>
            <a:off x="606332" y="977785"/>
            <a:ext cx="9815330" cy="577081"/>
          </a:xfrm>
          <a:prstGeom prst="rect">
            <a:avLst/>
          </a:prstGeom>
          <a:noFill/>
        </p:spPr>
        <p:txBody>
          <a:bodyPr wrap="square" rtlCol="0">
            <a:spAutoFit/>
          </a:bodyPr>
          <a:lstStyle/>
          <a:p>
            <a:pPr marL="342900" indent="-342900">
              <a:buFont typeface="Wingdings" panose="05000000000000000000" pitchFamily="2" charset="2"/>
              <a:buChar char="v"/>
            </a:pPr>
            <a:r>
              <a:rPr lang="en-IN" sz="2400">
                <a:solidFill>
                  <a:srgbClr val="002060"/>
                </a:solidFill>
              </a:rPr>
              <a:t>Our vehicle rental system is developed to provide the following services.</a:t>
            </a:r>
            <a:r>
              <a:rPr lang="en-IN" sz="2400">
                <a:solidFill>
                  <a:schemeClr val="accent2">
                    <a:lumMod val="60000"/>
                    <a:lumOff val="40000"/>
                  </a:schemeClr>
                </a:solidFill>
              </a:rPr>
              <a:t> </a:t>
            </a:r>
          </a:p>
          <a:p>
            <a:pPr algn="ctr"/>
            <a:endParaRPr lang="en-IN"/>
          </a:p>
        </p:txBody>
      </p:sp>
      <p:sp>
        <p:nvSpPr>
          <p:cNvPr id="10" name="TextBox 9">
            <a:extLst>
              <a:ext uri="{FF2B5EF4-FFF2-40B4-BE49-F238E27FC236}">
                <a16:creationId xmlns:a16="http://schemas.microsoft.com/office/drawing/2014/main" id="{A590BE96-5A39-E8B0-3382-5571B3ECB05D}"/>
              </a:ext>
            </a:extLst>
          </p:cNvPr>
          <p:cNvSpPr txBox="1"/>
          <p:nvPr/>
        </p:nvSpPr>
        <p:spPr>
          <a:xfrm>
            <a:off x="620709" y="1944271"/>
            <a:ext cx="9518714" cy="4062651"/>
          </a:xfrm>
          <a:prstGeom prst="rect">
            <a:avLst/>
          </a:prstGeom>
          <a:noFill/>
        </p:spPr>
        <p:txBody>
          <a:bodyPr wrap="square" lIns="91440" tIns="45720" rIns="91440" bIns="45720" rtlCol="0" anchor="t">
            <a:spAutoFit/>
          </a:bodyPr>
          <a:lstStyle/>
          <a:p>
            <a:pPr marL="228600" indent="-228600">
              <a:buAutoNum type="arabicPeriod"/>
            </a:pPr>
            <a:r>
              <a:rPr lang="en-US" sz="2400">
                <a:latin typeface="Posterama Text Black (Headings)"/>
              </a:rPr>
              <a:t> Visitors can book a vehicle on rent online anytime, anywhere. </a:t>
            </a:r>
          </a:p>
          <a:p>
            <a:pPr marL="228600" indent="-228600">
              <a:buAutoNum type="arabicPeriod"/>
            </a:pPr>
            <a:r>
              <a:rPr lang="en-US" sz="2400">
                <a:latin typeface="Posterama Text Black (Headings)"/>
              </a:rPr>
              <a:t> Every work process activity will be done by the system means no     need to waste time on that work. </a:t>
            </a:r>
          </a:p>
          <a:p>
            <a:pPr marL="228600" indent="-228600">
              <a:buAutoNum type="arabicPeriod"/>
            </a:pPr>
            <a:r>
              <a:rPr lang="en-US" sz="2400">
                <a:latin typeface="Posterama Text Black (Headings)"/>
              </a:rPr>
              <a:t> No, physical work required to find renter or find some particular   vehicle because all work will be done on the application.</a:t>
            </a:r>
          </a:p>
          <a:p>
            <a:pPr marL="228600" indent="-228600">
              <a:buAutoNum type="arabicPeriod"/>
            </a:pPr>
            <a:r>
              <a:rPr lang="en-US" sz="2400">
                <a:latin typeface="Posterama Text Black (Headings)"/>
              </a:rPr>
              <a:t> Any Driver can apply for driving vehicle at a nearby location.</a:t>
            </a:r>
          </a:p>
          <a:p>
            <a:pPr marL="228600" indent="-228600">
              <a:buAutoNum type="arabicPeriod"/>
            </a:pPr>
            <a:r>
              <a:rPr lang="en-US" sz="2400">
                <a:latin typeface="Posterama Text Black (Headings)"/>
              </a:rPr>
              <a:t> It is easy to use and user friendly.</a:t>
            </a:r>
          </a:p>
          <a:p>
            <a:pPr marL="228600" indent="-228600">
              <a:buAutoNum type="arabicPeriod"/>
            </a:pPr>
            <a:r>
              <a:rPr lang="en-US" sz="2400">
                <a:latin typeface="Posterama Text Black (Headings)"/>
              </a:rPr>
              <a:t> Secure Authentication with QR code with every booking. </a:t>
            </a:r>
          </a:p>
          <a:p>
            <a:pPr marL="228600" indent="-228600">
              <a:buAutoNum type="arabicPeriod"/>
            </a:pPr>
            <a:r>
              <a:rPr lang="en-US" sz="2400">
                <a:latin typeface="Posterama Text Black (Headings)"/>
              </a:rPr>
              <a:t> A vehicle which is displayed on the home page is according to the   user’s location. </a:t>
            </a:r>
          </a:p>
          <a:p>
            <a:endParaRPr lang="en-IN"/>
          </a:p>
        </p:txBody>
      </p:sp>
    </p:spTree>
    <p:extLst>
      <p:ext uri="{BB962C8B-B14F-4D97-AF65-F5344CB8AC3E}">
        <p14:creationId xmlns:p14="http://schemas.microsoft.com/office/powerpoint/2010/main" val="164310413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378D7ECC-EED1-FF68-6DF9-E305996181EE}"/>
              </a:ext>
              <a:ext uri="{C183D7F6-B498-43B3-948B-1728B52AA6E4}">
                <adec:decorative xmlns:adec="http://schemas.microsoft.com/office/drawing/2017/decorative" val="1"/>
              </a:ext>
            </a:extLst>
          </p:cNvPr>
          <p:cNvSpPr/>
          <p:nvPr/>
        </p:nvSpPr>
        <p:spPr>
          <a:xfrm rot="10800000">
            <a:off x="23891" y="0"/>
            <a:ext cx="5093482" cy="6858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75000"/>
            </a:schemeClr>
          </a:solidFill>
          <a:ln w="38100" cap="flat" cmpd="sng" algn="ctr">
            <a:solidFill>
              <a:schemeClr val="accent2">
                <a:lumMod val="60000"/>
                <a:lumOff val="40000"/>
              </a:schemeClr>
            </a:solidFill>
            <a:prstDash val="solid"/>
            <a:miter lim="800000"/>
          </a:ln>
          <a:effectLst/>
          <a:scene3d>
            <a:camera prst="orthographicFront"/>
            <a:lightRig rig="threePt" dir="t"/>
          </a:scene3d>
          <a:sp3d extrusionH="76200">
            <a:extrusionClr>
              <a:schemeClr val="bg2">
                <a:lumMod val="10000"/>
              </a:schemeClr>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Freeform: Shape 5">
            <a:extLst>
              <a:ext uri="{FF2B5EF4-FFF2-40B4-BE49-F238E27FC236}">
                <a16:creationId xmlns:a16="http://schemas.microsoft.com/office/drawing/2014/main" id="{4B611BDF-41AD-39DF-48AC-E005C83C48FF}"/>
              </a:ext>
              <a:ext uri="{C183D7F6-B498-43B3-948B-1728B52AA6E4}">
                <adec:decorative xmlns:adec="http://schemas.microsoft.com/office/drawing/2017/decorative" val="1"/>
              </a:ext>
            </a:extLst>
          </p:cNvPr>
          <p:cNvSpPr/>
          <p:nvPr/>
        </p:nvSpPr>
        <p:spPr>
          <a:xfrm rot="10800000">
            <a:off x="0" y="-164940"/>
            <a:ext cx="1821084" cy="196769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7" name="Freeform: Shape 6">
            <a:extLst>
              <a:ext uri="{FF2B5EF4-FFF2-40B4-BE49-F238E27FC236}">
                <a16:creationId xmlns:a16="http://schemas.microsoft.com/office/drawing/2014/main" id="{438FC8C5-D763-E266-F477-8D48DCA85936}"/>
              </a:ext>
              <a:ext uri="{C183D7F6-B498-43B3-948B-1728B52AA6E4}">
                <adec:decorative xmlns:adec="http://schemas.microsoft.com/office/drawing/2017/decorative" val="1"/>
              </a:ext>
            </a:extLst>
          </p:cNvPr>
          <p:cNvSpPr/>
          <p:nvPr/>
        </p:nvSpPr>
        <p:spPr>
          <a:xfrm>
            <a:off x="3676391" y="4823748"/>
            <a:ext cx="1828058" cy="19850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8" name="TextBox 7">
            <a:extLst>
              <a:ext uri="{FF2B5EF4-FFF2-40B4-BE49-F238E27FC236}">
                <a16:creationId xmlns:a16="http://schemas.microsoft.com/office/drawing/2014/main" id="{3D0BA51F-7C72-0F96-5AA4-F900E27C399C}"/>
              </a:ext>
            </a:extLst>
          </p:cNvPr>
          <p:cNvSpPr txBox="1"/>
          <p:nvPr/>
        </p:nvSpPr>
        <p:spPr>
          <a:xfrm>
            <a:off x="7079254" y="1386067"/>
            <a:ext cx="3518704" cy="553998"/>
          </a:xfrm>
          <a:prstGeom prst="rect">
            <a:avLst/>
          </a:prstGeom>
          <a:noFill/>
        </p:spPr>
        <p:txBody>
          <a:bodyPr wrap="square" rtlCol="0">
            <a:spAutoFit/>
          </a:bodyPr>
          <a:lstStyle/>
          <a:p>
            <a:pPr algn="ctr"/>
            <a:r>
              <a:rPr lang="en-IN" sz="4000">
                <a:solidFill>
                  <a:schemeClr val="accent2">
                    <a:lumMod val="50000"/>
                  </a:schemeClr>
                </a:solidFill>
              </a:rPr>
              <a:t>REGISTRATION</a:t>
            </a:r>
          </a:p>
        </p:txBody>
      </p:sp>
      <p:pic>
        <p:nvPicPr>
          <p:cNvPr id="3" name="Picture 2">
            <a:extLst>
              <a:ext uri="{FF2B5EF4-FFF2-40B4-BE49-F238E27FC236}">
                <a16:creationId xmlns:a16="http://schemas.microsoft.com/office/drawing/2014/main" id="{F2E29DF7-76A1-82BD-499B-E067B8332C56}"/>
              </a:ext>
            </a:extLst>
          </p:cNvPr>
          <p:cNvPicPr>
            <a:picLocks noChangeAspect="1"/>
          </p:cNvPicPr>
          <p:nvPr/>
        </p:nvPicPr>
        <p:blipFill rotWithShape="1">
          <a:blip r:embed="rId2">
            <a:extLst>
              <a:ext uri="{28A0092B-C50C-407E-A947-70E740481C1C}">
                <a14:useLocalDpi xmlns:a14="http://schemas.microsoft.com/office/drawing/2010/main" val="0"/>
              </a:ext>
            </a:extLst>
          </a:blip>
          <a:srcRect t="4220" b="2447"/>
          <a:stretch/>
        </p:blipFill>
        <p:spPr>
          <a:xfrm>
            <a:off x="1312195" y="818908"/>
            <a:ext cx="2516874" cy="5220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4C201723-358E-3BF5-4216-9DB40DC85130}"/>
              </a:ext>
            </a:extLst>
          </p:cNvPr>
          <p:cNvSpPr txBox="1"/>
          <p:nvPr/>
        </p:nvSpPr>
        <p:spPr>
          <a:xfrm>
            <a:off x="5867855" y="2237727"/>
            <a:ext cx="6054069" cy="4062651"/>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sz="2000"/>
              <a:t>Every user has to register themselves into the system. </a:t>
            </a:r>
          </a:p>
          <a:p>
            <a:pPr marL="285750" indent="-285750">
              <a:buFont typeface="Wingdings" panose="05000000000000000000" pitchFamily="2" charset="2"/>
              <a:buChar char="Ø"/>
            </a:pPr>
            <a:r>
              <a:rPr lang="en-US" sz="2000"/>
              <a:t>Users have to give some basic information at the time of registration. (Like First Name, Last Name, DOB, Mobile Number, Gender and Address etc.) </a:t>
            </a:r>
          </a:p>
          <a:p>
            <a:pPr marL="285750" indent="-285750">
              <a:buFont typeface="Wingdings" panose="05000000000000000000" pitchFamily="2" charset="2"/>
              <a:buChar char="Ø"/>
            </a:pPr>
            <a:r>
              <a:rPr lang="en-US" sz="2000"/>
              <a:t>This information will be stored in database and use later on while login or booking, Without registration user cannot do anything in the system. </a:t>
            </a:r>
          </a:p>
          <a:p>
            <a:pPr marL="285750" indent="-285750">
              <a:buFont typeface="Wingdings" panose="05000000000000000000" pitchFamily="2" charset="2"/>
              <a:buChar char="Ø"/>
            </a:pPr>
            <a:r>
              <a:rPr lang="en-US" sz="2000"/>
              <a:t>User need to set their User ID and the Password in this phase only</a:t>
            </a:r>
            <a:endParaRPr lang="en-IN" sz="2000">
              <a:latin typeface="Posterama Text Black (Headings)"/>
            </a:endParaRPr>
          </a:p>
          <a:p>
            <a:endParaRPr lang="en-IN"/>
          </a:p>
        </p:txBody>
      </p:sp>
      <p:sp>
        <p:nvSpPr>
          <p:cNvPr id="12" name="TextBox 11">
            <a:extLst>
              <a:ext uri="{FF2B5EF4-FFF2-40B4-BE49-F238E27FC236}">
                <a16:creationId xmlns:a16="http://schemas.microsoft.com/office/drawing/2014/main" id="{84783D33-3E10-C741-6347-5F104083A698}"/>
              </a:ext>
            </a:extLst>
          </p:cNvPr>
          <p:cNvSpPr txBox="1"/>
          <p:nvPr/>
        </p:nvSpPr>
        <p:spPr>
          <a:xfrm>
            <a:off x="4208381" y="196770"/>
            <a:ext cx="7563072" cy="1041721"/>
          </a:xfrm>
          <a:prstGeom prst="rect">
            <a:avLst/>
          </a:prstGeom>
          <a:noFill/>
        </p:spPr>
        <p:txBody>
          <a:bodyPr wrap="square" rtlCol="0">
            <a:spAutoFit/>
          </a:bodyPr>
          <a:lstStyle/>
          <a:p>
            <a:endParaRPr lang="en-IN"/>
          </a:p>
        </p:txBody>
      </p:sp>
      <p:sp>
        <p:nvSpPr>
          <p:cNvPr id="13" name="TextBox 12">
            <a:extLst>
              <a:ext uri="{FF2B5EF4-FFF2-40B4-BE49-F238E27FC236}">
                <a16:creationId xmlns:a16="http://schemas.microsoft.com/office/drawing/2014/main" id="{688300D9-D9BE-B9DC-1618-631380F1505C}"/>
              </a:ext>
            </a:extLst>
          </p:cNvPr>
          <p:cNvSpPr txBox="1"/>
          <p:nvPr/>
        </p:nvSpPr>
        <p:spPr>
          <a:xfrm>
            <a:off x="4717370" y="65637"/>
            <a:ext cx="7565983" cy="830997"/>
          </a:xfrm>
          <a:prstGeom prst="rect">
            <a:avLst/>
          </a:prstGeom>
          <a:noFill/>
        </p:spPr>
        <p:txBody>
          <a:bodyPr wrap="square" rtlCol="0">
            <a:spAutoFit/>
          </a:bodyPr>
          <a:lstStyle/>
          <a:p>
            <a:pPr algn="ctr"/>
            <a:r>
              <a:rPr lang="en-IN" sz="3200">
                <a:solidFill>
                  <a:schemeClr val="accent2">
                    <a:lumMod val="50000"/>
                  </a:schemeClr>
                </a:solidFill>
                <a:latin typeface="Abadi" panose="020B0604020104020204" pitchFamily="34" charset="0"/>
              </a:rPr>
              <a:t>SCOPE</a:t>
            </a:r>
          </a:p>
          <a:p>
            <a:pPr algn="just"/>
            <a:r>
              <a:rPr lang="en-IN" sz="3200">
                <a:solidFill>
                  <a:schemeClr val="accent2">
                    <a:lumMod val="50000"/>
                  </a:schemeClr>
                </a:solidFill>
                <a:latin typeface="Abadi" panose="020B0604020104020204" pitchFamily="34" charset="0"/>
              </a:rPr>
              <a:t>(Scope list of modules and their functions)</a:t>
            </a:r>
          </a:p>
        </p:txBody>
      </p:sp>
    </p:spTree>
    <p:extLst>
      <p:ext uri="{BB962C8B-B14F-4D97-AF65-F5344CB8AC3E}">
        <p14:creationId xmlns:p14="http://schemas.microsoft.com/office/powerpoint/2010/main" val="121039027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91CB88-C820-322C-9AFB-424A68C1CD61}"/>
              </a:ext>
            </a:extLst>
          </p:cNvPr>
          <p:cNvSpPr txBox="1"/>
          <p:nvPr/>
        </p:nvSpPr>
        <p:spPr>
          <a:xfrm>
            <a:off x="-310442" y="75417"/>
            <a:ext cx="8129687" cy="1077218"/>
          </a:xfrm>
          <a:prstGeom prst="rect">
            <a:avLst/>
          </a:prstGeom>
          <a:noFill/>
        </p:spPr>
        <p:txBody>
          <a:bodyPr wrap="square" rtlCol="0">
            <a:spAutoFit/>
          </a:bodyPr>
          <a:lstStyle/>
          <a:p>
            <a:pPr algn="ctr"/>
            <a:r>
              <a:rPr lang="en-IN" sz="3200">
                <a:solidFill>
                  <a:schemeClr val="accent2">
                    <a:lumMod val="50000"/>
                  </a:schemeClr>
                </a:solidFill>
                <a:latin typeface="Abadi" panose="020B0604020104020204" pitchFamily="34" charset="0"/>
              </a:rPr>
              <a:t>SCOPE</a:t>
            </a:r>
          </a:p>
          <a:p>
            <a:pPr algn="ctr"/>
            <a:r>
              <a:rPr lang="en-IN" sz="3200">
                <a:solidFill>
                  <a:schemeClr val="accent2">
                    <a:lumMod val="50000"/>
                  </a:schemeClr>
                </a:solidFill>
                <a:latin typeface="Abadi" panose="020B0604020104020204" pitchFamily="34" charset="0"/>
              </a:rPr>
              <a:t>(Scope list of modules and their functions)</a:t>
            </a:r>
          </a:p>
        </p:txBody>
      </p:sp>
      <p:sp>
        <p:nvSpPr>
          <p:cNvPr id="5" name="Freeform: Shape 4">
            <a:extLst>
              <a:ext uri="{FF2B5EF4-FFF2-40B4-BE49-F238E27FC236}">
                <a16:creationId xmlns:a16="http://schemas.microsoft.com/office/drawing/2014/main" id="{378D7ECC-EED1-FF68-6DF9-E305996181EE}"/>
              </a:ext>
              <a:ext uri="{C183D7F6-B498-43B3-948B-1728B52AA6E4}">
                <adec:decorative xmlns:adec="http://schemas.microsoft.com/office/drawing/2017/decorative" val="1"/>
              </a:ext>
            </a:extLst>
          </p:cNvPr>
          <p:cNvSpPr/>
          <p:nvPr/>
        </p:nvSpPr>
        <p:spPr>
          <a:xfrm>
            <a:off x="6843252" y="0"/>
            <a:ext cx="5348748" cy="6858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75000"/>
            </a:schemeClr>
          </a:solidFill>
          <a:ln w="38100" cap="flat" cmpd="sng" algn="ctr">
            <a:solidFill>
              <a:schemeClr val="accent2">
                <a:lumMod val="60000"/>
                <a:lumOff val="40000"/>
              </a:schemeClr>
            </a:solidFill>
            <a:prstDash val="solid"/>
            <a:miter lim="800000"/>
          </a:ln>
          <a:effectLst/>
          <a:scene3d>
            <a:camera prst="orthographicFront"/>
            <a:lightRig rig="threePt" dir="t"/>
          </a:scene3d>
          <a:sp3d extrusionH="76200">
            <a:extrusionClr>
              <a:schemeClr val="bg2">
                <a:lumMod val="10000"/>
              </a:schemeClr>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Freeform: Shape 5">
            <a:extLst>
              <a:ext uri="{FF2B5EF4-FFF2-40B4-BE49-F238E27FC236}">
                <a16:creationId xmlns:a16="http://schemas.microsoft.com/office/drawing/2014/main" id="{4B611BDF-41AD-39DF-48AC-E005C83C48FF}"/>
              </a:ext>
              <a:ext uri="{C183D7F6-B498-43B3-948B-1728B52AA6E4}">
                <adec:decorative xmlns:adec="http://schemas.microsoft.com/office/drawing/2017/decorative" val="1"/>
              </a:ext>
            </a:extLst>
          </p:cNvPr>
          <p:cNvSpPr/>
          <p:nvPr/>
        </p:nvSpPr>
        <p:spPr>
          <a:xfrm>
            <a:off x="10370916" y="0"/>
            <a:ext cx="1821084" cy="196769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7" name="Freeform: Shape 6">
            <a:extLst>
              <a:ext uri="{FF2B5EF4-FFF2-40B4-BE49-F238E27FC236}">
                <a16:creationId xmlns:a16="http://schemas.microsoft.com/office/drawing/2014/main" id="{438FC8C5-D763-E266-F477-8D48DCA85936}"/>
              </a:ext>
              <a:ext uri="{C183D7F6-B498-43B3-948B-1728B52AA6E4}">
                <adec:decorative xmlns:adec="http://schemas.microsoft.com/office/drawing/2017/decorative" val="1"/>
              </a:ext>
            </a:extLst>
          </p:cNvPr>
          <p:cNvSpPr/>
          <p:nvPr/>
        </p:nvSpPr>
        <p:spPr>
          <a:xfrm>
            <a:off x="6436985" y="4872942"/>
            <a:ext cx="1804189" cy="19850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8" name="TextBox 7">
            <a:extLst>
              <a:ext uri="{FF2B5EF4-FFF2-40B4-BE49-F238E27FC236}">
                <a16:creationId xmlns:a16="http://schemas.microsoft.com/office/drawing/2014/main" id="{3D0BA51F-7C72-0F96-5AA4-F900E27C399C}"/>
              </a:ext>
            </a:extLst>
          </p:cNvPr>
          <p:cNvSpPr txBox="1"/>
          <p:nvPr/>
        </p:nvSpPr>
        <p:spPr>
          <a:xfrm>
            <a:off x="1956122" y="1377387"/>
            <a:ext cx="3136739" cy="553998"/>
          </a:xfrm>
          <a:prstGeom prst="rect">
            <a:avLst/>
          </a:prstGeom>
          <a:noFill/>
        </p:spPr>
        <p:txBody>
          <a:bodyPr wrap="square" rtlCol="0">
            <a:spAutoFit/>
          </a:bodyPr>
          <a:lstStyle/>
          <a:p>
            <a:pPr algn="ctr"/>
            <a:r>
              <a:rPr lang="en-IN" sz="4000">
                <a:solidFill>
                  <a:schemeClr val="accent2">
                    <a:lumMod val="50000"/>
                  </a:schemeClr>
                </a:solidFill>
              </a:rPr>
              <a:t>LOGIN</a:t>
            </a:r>
          </a:p>
        </p:txBody>
      </p:sp>
      <p:pic>
        <p:nvPicPr>
          <p:cNvPr id="9" name="Picture 8">
            <a:extLst>
              <a:ext uri="{FF2B5EF4-FFF2-40B4-BE49-F238E27FC236}">
                <a16:creationId xmlns:a16="http://schemas.microsoft.com/office/drawing/2014/main" id="{4F1996CA-173B-6AEA-E2A1-2CB559CE2227}"/>
              </a:ext>
            </a:extLst>
          </p:cNvPr>
          <p:cNvPicPr>
            <a:picLocks noChangeAspect="1"/>
          </p:cNvPicPr>
          <p:nvPr/>
        </p:nvPicPr>
        <p:blipFill rotWithShape="1">
          <a:blip r:embed="rId2">
            <a:alphaModFix/>
          </a:blip>
          <a:srcRect t="3601" b="3071"/>
          <a:stretch/>
        </p:blipFill>
        <p:spPr>
          <a:xfrm>
            <a:off x="8153607" y="787305"/>
            <a:ext cx="2728038" cy="52833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218EB15A-B133-B0F2-84F8-55848CF0BCAE}"/>
              </a:ext>
            </a:extLst>
          </p:cNvPr>
          <p:cNvSpPr txBox="1"/>
          <p:nvPr/>
        </p:nvSpPr>
        <p:spPr>
          <a:xfrm>
            <a:off x="231494" y="2199190"/>
            <a:ext cx="6372663" cy="3477875"/>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sz="2000"/>
              <a:t>Every user can easily login into system with their User ID and Password that they created in the registration. </a:t>
            </a:r>
          </a:p>
          <a:p>
            <a:endParaRPr lang="en-US" sz="2000"/>
          </a:p>
          <a:p>
            <a:pPr marL="285750" indent="-285750">
              <a:buFont typeface="Wingdings" panose="05000000000000000000" pitchFamily="2" charset="2"/>
              <a:buChar char="Ø"/>
            </a:pPr>
            <a:r>
              <a:rPr lang="en-US" sz="2000"/>
              <a:t>User must have to login into system to access their account. </a:t>
            </a:r>
          </a:p>
          <a:p>
            <a:endParaRPr lang="en-US" sz="2000"/>
          </a:p>
          <a:p>
            <a:pPr marL="285750" indent="-285750">
              <a:buFont typeface="Wingdings" panose="05000000000000000000" pitchFamily="2" charset="2"/>
              <a:buChar char="Ø"/>
            </a:pPr>
            <a:r>
              <a:rPr lang="en-US" sz="2000"/>
              <a:t>Once logged into the system, the system will automatically enable auto login until the user is logged out.</a:t>
            </a:r>
            <a:endParaRPr lang="en-IN" sz="2000">
              <a:latin typeface="Posterama Text Black (Headings)"/>
            </a:endParaRPr>
          </a:p>
          <a:p>
            <a:endParaRPr lang="en-IN" sz="2000"/>
          </a:p>
        </p:txBody>
      </p:sp>
    </p:spTree>
    <p:extLst>
      <p:ext uri="{BB962C8B-B14F-4D97-AF65-F5344CB8AC3E}">
        <p14:creationId xmlns:p14="http://schemas.microsoft.com/office/powerpoint/2010/main" val="303674734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DFCDFDF-DDFE-01E3-51CE-6E8E2F3E98A0}"/>
              </a:ext>
              <a:ext uri="{C183D7F6-B498-43B3-948B-1728B52AA6E4}">
                <adec:decorative xmlns:adec="http://schemas.microsoft.com/office/drawing/2017/decorative" val="1"/>
              </a:ext>
            </a:extLst>
          </p:cNvPr>
          <p:cNvSpPr/>
          <p:nvPr/>
        </p:nvSpPr>
        <p:spPr>
          <a:xfrm rot="10800000">
            <a:off x="0" y="0"/>
            <a:ext cx="5348748" cy="6858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75000"/>
            </a:schemeClr>
          </a:solidFill>
          <a:ln w="38100" cap="flat" cmpd="sng" algn="ctr">
            <a:solidFill>
              <a:schemeClr val="accent2">
                <a:lumMod val="60000"/>
                <a:lumOff val="40000"/>
              </a:schemeClr>
            </a:solidFill>
            <a:prstDash val="solid"/>
            <a:miter lim="800000"/>
          </a:ln>
          <a:effectLst/>
          <a:scene3d>
            <a:camera prst="orthographicFront"/>
            <a:lightRig rig="threePt" dir="t"/>
          </a:scene3d>
          <a:sp3d extrusionH="76200">
            <a:extrusionClr>
              <a:schemeClr val="bg2">
                <a:lumMod val="10000"/>
              </a:schemeClr>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5" name="Freeform: Shape 4">
            <a:extLst>
              <a:ext uri="{FF2B5EF4-FFF2-40B4-BE49-F238E27FC236}">
                <a16:creationId xmlns:a16="http://schemas.microsoft.com/office/drawing/2014/main" id="{009D2D57-A550-3059-7D88-FE68C131140D}"/>
              </a:ext>
              <a:ext uri="{C183D7F6-B498-43B3-948B-1728B52AA6E4}">
                <adec:decorative xmlns:adec="http://schemas.microsoft.com/office/drawing/2017/decorative" val="1"/>
              </a:ext>
            </a:extLst>
          </p:cNvPr>
          <p:cNvSpPr/>
          <p:nvPr/>
        </p:nvSpPr>
        <p:spPr>
          <a:xfrm>
            <a:off x="3676391" y="4823748"/>
            <a:ext cx="1828058" cy="19850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Freeform: Shape 5">
            <a:extLst>
              <a:ext uri="{FF2B5EF4-FFF2-40B4-BE49-F238E27FC236}">
                <a16:creationId xmlns:a16="http://schemas.microsoft.com/office/drawing/2014/main" id="{8760BCC4-03DA-4F93-3A94-7D5EBD9310B2}"/>
              </a:ext>
              <a:ext uri="{C183D7F6-B498-43B3-948B-1728B52AA6E4}">
                <adec:decorative xmlns:adec="http://schemas.microsoft.com/office/drawing/2017/decorative" val="1"/>
              </a:ext>
            </a:extLst>
          </p:cNvPr>
          <p:cNvSpPr/>
          <p:nvPr/>
        </p:nvSpPr>
        <p:spPr>
          <a:xfrm>
            <a:off x="0" y="0"/>
            <a:ext cx="1828058" cy="19850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7" name="TextBox 6">
            <a:extLst>
              <a:ext uri="{FF2B5EF4-FFF2-40B4-BE49-F238E27FC236}">
                <a16:creationId xmlns:a16="http://schemas.microsoft.com/office/drawing/2014/main" id="{80C3BE47-DDEF-C6CF-FA96-94E837975BD0}"/>
              </a:ext>
            </a:extLst>
          </p:cNvPr>
          <p:cNvSpPr txBox="1"/>
          <p:nvPr/>
        </p:nvSpPr>
        <p:spPr>
          <a:xfrm>
            <a:off x="4336027" y="49194"/>
            <a:ext cx="7561006" cy="1038746"/>
          </a:xfrm>
          <a:prstGeom prst="rect">
            <a:avLst/>
          </a:prstGeom>
          <a:noFill/>
        </p:spPr>
        <p:txBody>
          <a:bodyPr wrap="square" rtlCol="0">
            <a:spAutoFit/>
          </a:bodyPr>
          <a:lstStyle/>
          <a:p>
            <a:pPr algn="ctr"/>
            <a:r>
              <a:rPr lang="en-IN" sz="3200">
                <a:solidFill>
                  <a:schemeClr val="accent2">
                    <a:lumMod val="50000"/>
                  </a:schemeClr>
                </a:solidFill>
                <a:latin typeface="Abadi" panose="020B0604020104020204" pitchFamily="34" charset="0"/>
              </a:rPr>
              <a:t>SCOPE</a:t>
            </a:r>
          </a:p>
          <a:p>
            <a:pPr algn="ctr"/>
            <a:r>
              <a:rPr lang="en-IN" sz="3200">
                <a:solidFill>
                  <a:schemeClr val="accent2">
                    <a:lumMod val="50000"/>
                  </a:schemeClr>
                </a:solidFill>
                <a:latin typeface="Abadi" panose="020B0604020104020204" pitchFamily="34" charset="0"/>
              </a:rPr>
              <a:t>(Scope list of modules and their functions)</a:t>
            </a:r>
          </a:p>
          <a:p>
            <a:endParaRPr lang="en-IN"/>
          </a:p>
        </p:txBody>
      </p:sp>
      <p:sp>
        <p:nvSpPr>
          <p:cNvPr id="8" name="TextBox 7">
            <a:extLst>
              <a:ext uri="{FF2B5EF4-FFF2-40B4-BE49-F238E27FC236}">
                <a16:creationId xmlns:a16="http://schemas.microsoft.com/office/drawing/2014/main" id="{B2511A0A-D9FB-524C-8D16-96F8BDFCC56E}"/>
              </a:ext>
            </a:extLst>
          </p:cNvPr>
          <p:cNvSpPr txBox="1"/>
          <p:nvPr/>
        </p:nvSpPr>
        <p:spPr>
          <a:xfrm>
            <a:off x="5648261" y="1265128"/>
            <a:ext cx="5978013" cy="553998"/>
          </a:xfrm>
          <a:prstGeom prst="rect">
            <a:avLst/>
          </a:prstGeom>
          <a:noFill/>
        </p:spPr>
        <p:txBody>
          <a:bodyPr wrap="square" rtlCol="0">
            <a:spAutoFit/>
          </a:bodyPr>
          <a:lstStyle/>
          <a:p>
            <a:pPr algn="ctr"/>
            <a:r>
              <a:rPr lang="en-IN" sz="4000">
                <a:solidFill>
                  <a:schemeClr val="accent2">
                    <a:lumMod val="50000"/>
                  </a:schemeClr>
                </a:solidFill>
                <a:latin typeface="Abadi" panose="020B0604020104020204" pitchFamily="34" charset="0"/>
              </a:rPr>
              <a:t>RENTING VEHICLE</a:t>
            </a:r>
          </a:p>
        </p:txBody>
      </p:sp>
      <p:sp>
        <p:nvSpPr>
          <p:cNvPr id="9" name="TextBox 8">
            <a:extLst>
              <a:ext uri="{FF2B5EF4-FFF2-40B4-BE49-F238E27FC236}">
                <a16:creationId xmlns:a16="http://schemas.microsoft.com/office/drawing/2014/main" id="{6BBF6CC9-4666-C277-7894-42B6399B85F3}"/>
              </a:ext>
            </a:extLst>
          </p:cNvPr>
          <p:cNvSpPr txBox="1"/>
          <p:nvPr/>
        </p:nvSpPr>
        <p:spPr>
          <a:xfrm>
            <a:off x="5932469" y="2325793"/>
            <a:ext cx="5866241" cy="3170099"/>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sz="2000"/>
              <a:t>Anyone who wants to put their vehicle on rent then user should have to give some basic information of their vehicle in the system. </a:t>
            </a:r>
          </a:p>
          <a:p>
            <a:endParaRPr lang="en-US" sz="2000"/>
          </a:p>
          <a:p>
            <a:pPr marL="285750" indent="-285750">
              <a:buFont typeface="Wingdings" panose="05000000000000000000" pitchFamily="2" charset="2"/>
              <a:buChar char="Ø"/>
            </a:pPr>
            <a:r>
              <a:rPr lang="en-US" sz="2000"/>
              <a:t>The user needs to click in “ADD” button after filling the information of vehicle.</a:t>
            </a:r>
            <a:endParaRPr lang="en-IN" sz="2000">
              <a:latin typeface="Posterama Text Black (Headings)"/>
            </a:endParaRPr>
          </a:p>
          <a:p>
            <a:endParaRPr lang="en-US" sz="2000"/>
          </a:p>
          <a:p>
            <a:pPr marL="285750" indent="-285750">
              <a:buFont typeface="Wingdings" panose="05000000000000000000" pitchFamily="2" charset="2"/>
              <a:buChar char="Ø"/>
            </a:pPr>
            <a:r>
              <a:rPr lang="en-US" sz="2000"/>
              <a:t>Now that vehicle will be shown to the visitor according to location.</a:t>
            </a:r>
            <a:endParaRPr lang="en-IN" sz="2000">
              <a:latin typeface="Posterama Text Black (Headings)"/>
            </a:endParaRPr>
          </a:p>
          <a:p>
            <a:endParaRPr lang="en-IN" sz="2000"/>
          </a:p>
        </p:txBody>
      </p:sp>
      <p:pic>
        <p:nvPicPr>
          <p:cNvPr id="10" name="Picture 9">
            <a:extLst>
              <a:ext uri="{FF2B5EF4-FFF2-40B4-BE49-F238E27FC236}">
                <a16:creationId xmlns:a16="http://schemas.microsoft.com/office/drawing/2014/main" id="{F6A740C5-88AB-DB41-4638-41705C6AC173}"/>
              </a:ext>
            </a:extLst>
          </p:cNvPr>
          <p:cNvPicPr>
            <a:picLocks noChangeAspect="1"/>
          </p:cNvPicPr>
          <p:nvPr/>
        </p:nvPicPr>
        <p:blipFill rotWithShape="1">
          <a:blip r:embed="rId2"/>
          <a:srcRect t="4395" b="2083"/>
          <a:stretch/>
        </p:blipFill>
        <p:spPr>
          <a:xfrm>
            <a:off x="1429043" y="820881"/>
            <a:ext cx="2509878" cy="5216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943978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91CB88-C820-322C-9AFB-424A68C1CD61}"/>
              </a:ext>
            </a:extLst>
          </p:cNvPr>
          <p:cNvSpPr txBox="1"/>
          <p:nvPr/>
        </p:nvSpPr>
        <p:spPr>
          <a:xfrm>
            <a:off x="-224178" y="118549"/>
            <a:ext cx="7971536" cy="1077218"/>
          </a:xfrm>
          <a:prstGeom prst="rect">
            <a:avLst/>
          </a:prstGeom>
          <a:noFill/>
        </p:spPr>
        <p:txBody>
          <a:bodyPr wrap="square" rtlCol="0">
            <a:spAutoFit/>
          </a:bodyPr>
          <a:lstStyle/>
          <a:p>
            <a:pPr algn="ctr"/>
            <a:r>
              <a:rPr lang="en-IN" sz="3200">
                <a:solidFill>
                  <a:schemeClr val="accent2">
                    <a:lumMod val="50000"/>
                  </a:schemeClr>
                </a:solidFill>
                <a:latin typeface="Abadi" panose="020B0604020104020204" pitchFamily="34" charset="0"/>
              </a:rPr>
              <a:t>SCOPE</a:t>
            </a:r>
          </a:p>
          <a:p>
            <a:pPr algn="ctr"/>
            <a:r>
              <a:rPr lang="en-IN" sz="3200">
                <a:solidFill>
                  <a:schemeClr val="accent2">
                    <a:lumMod val="50000"/>
                  </a:schemeClr>
                </a:solidFill>
                <a:latin typeface="Abadi" panose="020B0604020104020204" pitchFamily="34" charset="0"/>
              </a:rPr>
              <a:t>(Scope list of modules and their functions)</a:t>
            </a:r>
          </a:p>
        </p:txBody>
      </p:sp>
      <p:sp>
        <p:nvSpPr>
          <p:cNvPr id="5" name="Freeform: Shape 4">
            <a:extLst>
              <a:ext uri="{FF2B5EF4-FFF2-40B4-BE49-F238E27FC236}">
                <a16:creationId xmlns:a16="http://schemas.microsoft.com/office/drawing/2014/main" id="{378D7ECC-EED1-FF68-6DF9-E305996181EE}"/>
              </a:ext>
              <a:ext uri="{C183D7F6-B498-43B3-948B-1728B52AA6E4}">
                <adec:decorative xmlns:adec="http://schemas.microsoft.com/office/drawing/2017/decorative" val="1"/>
              </a:ext>
            </a:extLst>
          </p:cNvPr>
          <p:cNvSpPr/>
          <p:nvPr/>
        </p:nvSpPr>
        <p:spPr>
          <a:xfrm>
            <a:off x="6843252" y="0"/>
            <a:ext cx="5348748" cy="6858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75000"/>
            </a:schemeClr>
          </a:solidFill>
          <a:ln w="38100" cap="flat" cmpd="sng" algn="ctr">
            <a:solidFill>
              <a:schemeClr val="accent2">
                <a:lumMod val="60000"/>
                <a:lumOff val="40000"/>
              </a:schemeClr>
            </a:solidFill>
            <a:prstDash val="solid"/>
            <a:miter lim="800000"/>
          </a:ln>
          <a:effectLst/>
          <a:scene3d>
            <a:camera prst="orthographicFront"/>
            <a:lightRig rig="threePt" dir="t"/>
          </a:scene3d>
          <a:sp3d extrusionH="76200">
            <a:extrusionClr>
              <a:schemeClr val="bg2">
                <a:lumMod val="10000"/>
              </a:schemeClr>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6" name="Freeform: Shape 5">
            <a:extLst>
              <a:ext uri="{FF2B5EF4-FFF2-40B4-BE49-F238E27FC236}">
                <a16:creationId xmlns:a16="http://schemas.microsoft.com/office/drawing/2014/main" id="{4B611BDF-41AD-39DF-48AC-E005C83C48FF}"/>
              </a:ext>
              <a:ext uri="{C183D7F6-B498-43B3-948B-1728B52AA6E4}">
                <adec:decorative xmlns:adec="http://schemas.microsoft.com/office/drawing/2017/decorative" val="1"/>
              </a:ext>
            </a:extLst>
          </p:cNvPr>
          <p:cNvSpPr/>
          <p:nvPr/>
        </p:nvSpPr>
        <p:spPr>
          <a:xfrm>
            <a:off x="10370916" y="0"/>
            <a:ext cx="1821084" cy="196769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chemeClr val="accent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7" name="Freeform: Shape 6">
            <a:extLst>
              <a:ext uri="{FF2B5EF4-FFF2-40B4-BE49-F238E27FC236}">
                <a16:creationId xmlns:a16="http://schemas.microsoft.com/office/drawing/2014/main" id="{438FC8C5-D763-E266-F477-8D48DCA85936}"/>
              </a:ext>
              <a:ext uri="{C183D7F6-B498-43B3-948B-1728B52AA6E4}">
                <adec:decorative xmlns:adec="http://schemas.microsoft.com/office/drawing/2017/decorative" val="1"/>
              </a:ext>
            </a:extLst>
          </p:cNvPr>
          <p:cNvSpPr/>
          <p:nvPr/>
        </p:nvSpPr>
        <p:spPr>
          <a:xfrm>
            <a:off x="6436985" y="4872942"/>
            <a:ext cx="1804189" cy="198505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kern="0">
              <a:solidFill>
                <a:srgbClr val="F7D952"/>
              </a:solidFill>
              <a:latin typeface="Posterama Text Black (Headings)"/>
            </a:endParaRPr>
          </a:p>
        </p:txBody>
      </p:sp>
      <p:sp>
        <p:nvSpPr>
          <p:cNvPr id="2" name="TextBox 1">
            <a:extLst>
              <a:ext uri="{FF2B5EF4-FFF2-40B4-BE49-F238E27FC236}">
                <a16:creationId xmlns:a16="http://schemas.microsoft.com/office/drawing/2014/main" id="{89934852-A020-C63C-6872-3AC9ADAA3254}"/>
              </a:ext>
            </a:extLst>
          </p:cNvPr>
          <p:cNvSpPr txBox="1"/>
          <p:nvPr/>
        </p:nvSpPr>
        <p:spPr>
          <a:xfrm>
            <a:off x="1769806" y="1325164"/>
            <a:ext cx="4326194" cy="553998"/>
          </a:xfrm>
          <a:prstGeom prst="rect">
            <a:avLst/>
          </a:prstGeom>
          <a:noFill/>
        </p:spPr>
        <p:txBody>
          <a:bodyPr wrap="square" rtlCol="0">
            <a:spAutoFit/>
          </a:bodyPr>
          <a:lstStyle/>
          <a:p>
            <a:r>
              <a:rPr lang="en-IN" sz="4000">
                <a:solidFill>
                  <a:schemeClr val="accent2">
                    <a:lumMod val="50000"/>
                  </a:schemeClr>
                </a:solidFill>
              </a:rPr>
              <a:t>Booking </a:t>
            </a:r>
            <a:r>
              <a:rPr lang="en-IN" sz="4000">
                <a:solidFill>
                  <a:schemeClr val="accent2">
                    <a:lumMod val="50000"/>
                  </a:schemeClr>
                </a:solidFill>
                <a:latin typeface="Abadi" panose="020B0604020104020204" pitchFamily="34" charset="0"/>
              </a:rPr>
              <a:t>Vehicle</a:t>
            </a:r>
          </a:p>
        </p:txBody>
      </p:sp>
      <p:sp>
        <p:nvSpPr>
          <p:cNvPr id="3" name="TextBox 2">
            <a:extLst>
              <a:ext uri="{FF2B5EF4-FFF2-40B4-BE49-F238E27FC236}">
                <a16:creationId xmlns:a16="http://schemas.microsoft.com/office/drawing/2014/main" id="{4CF47535-2BD5-DE14-6FE1-3B3FCB9C5AE0}"/>
              </a:ext>
            </a:extLst>
          </p:cNvPr>
          <p:cNvSpPr txBox="1"/>
          <p:nvPr/>
        </p:nvSpPr>
        <p:spPr>
          <a:xfrm>
            <a:off x="245806" y="2539134"/>
            <a:ext cx="6277443" cy="286232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sz="2000"/>
              <a:t>Visitor can book any specific vehicle online by visiting in the application after registration/login. </a:t>
            </a:r>
          </a:p>
          <a:p>
            <a:endParaRPr lang="en-US" sz="2000"/>
          </a:p>
          <a:p>
            <a:pPr marL="285750" indent="-285750">
              <a:buFont typeface="Wingdings" panose="05000000000000000000" pitchFamily="2" charset="2"/>
              <a:buChar char="Ø"/>
            </a:pPr>
            <a:r>
              <a:rPr lang="en-US" sz="2000"/>
              <a:t>After clicking on particular vehicle, the visitor can view the information of selected vehicle. </a:t>
            </a:r>
          </a:p>
          <a:p>
            <a:endParaRPr lang="en-US" sz="2000"/>
          </a:p>
          <a:p>
            <a:pPr marL="285750" indent="-285750">
              <a:buFont typeface="Wingdings" panose="05000000000000000000" pitchFamily="2" charset="2"/>
              <a:buChar char="Ø"/>
            </a:pPr>
            <a:r>
              <a:rPr lang="en-US" sz="2000"/>
              <a:t>Renter will get notified after their vehicle will book.</a:t>
            </a:r>
            <a:endParaRPr lang="en-IN" sz="2000">
              <a:latin typeface="Posterama Text Black (Headings)"/>
            </a:endParaRPr>
          </a:p>
          <a:p>
            <a:endParaRPr lang="en-IN" sz="2000"/>
          </a:p>
        </p:txBody>
      </p:sp>
      <p:pic>
        <p:nvPicPr>
          <p:cNvPr id="12" name="Picture 11">
            <a:extLst>
              <a:ext uri="{FF2B5EF4-FFF2-40B4-BE49-F238E27FC236}">
                <a16:creationId xmlns:a16="http://schemas.microsoft.com/office/drawing/2014/main" id="{5EC3BAD4-91BA-B300-8A90-B28FB9442C87}"/>
              </a:ext>
            </a:extLst>
          </p:cNvPr>
          <p:cNvPicPr>
            <a:picLocks noChangeAspect="1"/>
          </p:cNvPicPr>
          <p:nvPr/>
        </p:nvPicPr>
        <p:blipFill rotWithShape="1">
          <a:blip r:embed="rId2">
            <a:extLst>
              <a:ext uri="{28A0092B-C50C-407E-A947-70E740481C1C}">
                <a14:useLocalDpi xmlns:a14="http://schemas.microsoft.com/office/drawing/2010/main" val="0"/>
              </a:ext>
            </a:extLst>
          </a:blip>
          <a:srcRect t="4651" b="2590"/>
          <a:stretch/>
        </p:blipFill>
        <p:spPr>
          <a:xfrm>
            <a:off x="8241174" y="938716"/>
            <a:ext cx="2416191" cy="49805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437516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Organic</Template>
  <Application>Microsoft Office PowerPoint</Application>
  <PresentationFormat>Widescreen</PresentationFormat>
  <Slides>36</Slides>
  <Notes>0</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Facet</vt:lpstr>
      <vt:lpstr>VEHICLE RENTAL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And Hardware Requirements </vt:lpstr>
      <vt:lpstr>SYSTEM ANALYSIS MODELING </vt:lpstr>
      <vt:lpstr>SYSTEM ANALYSIS MODELING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Meet our team</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RENTAL SYSTEM</dc:title>
  <dc:creator>Parmar Kirtan</dc:creator>
  <cp:lastModifiedBy>AYAN Rana</cp:lastModifiedBy>
  <cp:revision>1</cp:revision>
  <dcterms:created xsi:type="dcterms:W3CDTF">2023-05-27T05:14:16Z</dcterms:created>
  <dcterms:modified xsi:type="dcterms:W3CDTF">2023-06-22T12:39:07Z</dcterms:modified>
</cp:coreProperties>
</file>